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0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591E24-1DD8-4B8C-A4C2-96204479800C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73CFC4-E51C-446E-B924-1C49751EAC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73CFC4-E51C-446E-B924-1C49751EAC5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73CFC4-E51C-446E-B924-1C49751EAC5F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Изготовление резной ложки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3886200"/>
            <a:ext cx="3500462" cy="1752600"/>
          </a:xfrm>
        </p:spPr>
        <p:txBody>
          <a:bodyPr>
            <a:noAutofit/>
          </a:bodyPr>
          <a:lstStyle/>
          <a:p>
            <a:r>
              <a:rPr lang="ru-RU" sz="2000" dirty="0" smtClean="0"/>
              <a:t>СПб ГБПОУ «Колледж отраслевых технологий «Краснодеревец</a:t>
            </a:r>
            <a:r>
              <a:rPr lang="ru-RU" sz="2000" dirty="0" smtClean="0"/>
              <a:t>»</a:t>
            </a:r>
          </a:p>
          <a:p>
            <a:r>
              <a:rPr lang="ru-RU" dirty="0" smtClean="0"/>
              <a:t>Завьялова О.И.</a:t>
            </a:r>
            <a:endParaRPr lang="ru-RU" sz="2000" dirty="0" smtClean="0"/>
          </a:p>
        </p:txBody>
      </p:sp>
      <p:pic>
        <p:nvPicPr>
          <p:cNvPr id="4" name="Содержимое 4" descr="Деревянная резная ложка"/>
          <p:cNvPicPr>
            <a:picLocks/>
          </p:cNvPicPr>
          <p:nvPr/>
        </p:nvPicPr>
        <p:blipFill>
          <a:blip r:embed="rId2"/>
          <a:srcRect t="28590" b="31315"/>
          <a:stretch>
            <a:fillRect/>
          </a:stretch>
        </p:blipFill>
        <p:spPr bwMode="auto">
          <a:xfrm rot="10390885" flipV="1">
            <a:off x="1547073" y="1218979"/>
            <a:ext cx="3610150" cy="1097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186847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Полукруглой широкой стамеской подрезаем выпуклую часть черпака, доводя до желаемого результата</a:t>
            </a:r>
            <a:endParaRPr lang="ru-RU" sz="2800" dirty="0"/>
          </a:p>
        </p:txBody>
      </p:sp>
      <p:pic>
        <p:nvPicPr>
          <p:cNvPr id="5" name="Содержимое 4" descr="Подрезаем черпак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00034" y="2571744"/>
            <a:ext cx="393223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Подрезаем черпак"/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643438" y="2571744"/>
            <a:ext cx="3930650" cy="3090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615262" cy="193991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Срезая фаску делаем плавный переход</a:t>
            </a:r>
            <a:endParaRPr lang="ru-RU" sz="3600" dirty="0"/>
          </a:p>
        </p:txBody>
      </p:sp>
      <p:pic>
        <p:nvPicPr>
          <p:cNvPr id="5" name="Содержимое 4" descr="Подрезаем переход от ручки к чаше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71472" y="2786058"/>
            <a:ext cx="3932238" cy="294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Подрезаем переход от ручки к чаше"/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786314" y="2786058"/>
            <a:ext cx="3930650" cy="294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208279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Размечаем ручку ложки лентами под углом 45 град. для резьбы</a:t>
            </a:r>
            <a:endParaRPr lang="ru-RU" sz="3600" dirty="0"/>
          </a:p>
        </p:txBody>
      </p:sp>
      <p:pic>
        <p:nvPicPr>
          <p:cNvPr id="5" name="Содержимое 4" descr="Размечаем ручку для резьбы"/>
          <p:cNvPicPr>
            <a:picLocks noGrp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571472" y="2714620"/>
            <a:ext cx="3932238" cy="294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Размечаем ручку для резьбы"/>
          <p:cNvPicPr>
            <a:picLocks noGrp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 bwMode="auto">
          <a:xfrm>
            <a:off x="4643438" y="2714620"/>
            <a:ext cx="3930650" cy="294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758138" cy="201135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Полукруглой стамеской отделяем верхнюю часть ручки  ложки</a:t>
            </a:r>
            <a:endParaRPr lang="ru-RU" sz="3600" dirty="0"/>
          </a:p>
        </p:txBody>
      </p:sp>
      <p:pic>
        <p:nvPicPr>
          <p:cNvPr id="5" name="Содержимое 4" descr="Отделяем навершие от ручки ложки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71472" y="2643182"/>
            <a:ext cx="393223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Отделяем навершие от ручки ложки"/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643438" y="2643182"/>
            <a:ext cx="3930650" cy="3019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186847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Берем уголок и по линиям вырезаем углубления</a:t>
            </a:r>
            <a:endParaRPr lang="ru-RU" sz="3600" dirty="0"/>
          </a:p>
        </p:txBody>
      </p:sp>
      <p:pic>
        <p:nvPicPr>
          <p:cNvPr id="5" name="Содержимое 4" descr="Вырезаем углубления на ручке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71472" y="2643182"/>
            <a:ext cx="3932238" cy="294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Вырезаем углубления на ручке"/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643438" y="2643182"/>
            <a:ext cx="3930650" cy="294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21542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Фиксируем ложку на боку и делаем подрезку косым ножом, разделив ленты друг от друга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5" name="Содержимое 4" descr="Вырезаем углубления на боку ручке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71472" y="2643182"/>
            <a:ext cx="3932238" cy="294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Вырезаем углубления на боку ручке"/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714876" y="2643182"/>
            <a:ext cx="3930650" cy="294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93991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Полукруглой широкой стамеской срезаем углы, имитируем веревку</a:t>
            </a:r>
            <a:endParaRPr lang="ru-RU" sz="3200" dirty="0"/>
          </a:p>
        </p:txBody>
      </p:sp>
      <p:pic>
        <p:nvPicPr>
          <p:cNvPr id="5" name="Содержимое 4" descr="Подрезаем веревку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71472" y="2714620"/>
            <a:ext cx="3932238" cy="294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Подрезаем веревку"/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714876" y="2714620"/>
            <a:ext cx="3930650" cy="294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758138" cy="186847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Косым ножом прорезаем веревку по плоскости, явно обозначив границы рисунка</a:t>
            </a:r>
            <a:endParaRPr lang="ru-RU" sz="3200" dirty="0"/>
          </a:p>
        </p:txBody>
      </p:sp>
      <p:pic>
        <p:nvPicPr>
          <p:cNvPr id="5" name="Содержимое 4" descr="Подрезаем веревку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71472" y="2643182"/>
            <a:ext cx="3932238" cy="294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Подрезаем веревку"/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643438" y="2643182"/>
            <a:ext cx="3930650" cy="294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2011354"/>
          </a:xfrm>
        </p:spPr>
        <p:txBody>
          <a:bodyPr>
            <a:noAutofit/>
          </a:bodyPr>
          <a:lstStyle/>
          <a:p>
            <a:r>
              <a:rPr lang="ru-RU" sz="3200" dirty="0" smtClean="0"/>
              <a:t>С обратной стороны ложки после разметки снимаем фаску, облегчив тем ручку </a:t>
            </a:r>
            <a:endParaRPr lang="ru-RU" sz="3200" dirty="0"/>
          </a:p>
        </p:txBody>
      </p:sp>
      <p:pic>
        <p:nvPicPr>
          <p:cNvPr id="5" name="Содержимое 4" descr="Размечаем обратную сторону ручки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71472" y="2714620"/>
            <a:ext cx="3932238" cy="294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Снимаем фаску"/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643438" y="2714620"/>
            <a:ext cx="3930650" cy="294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500042"/>
            <a:ext cx="7543824" cy="214314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На ручке режем уголком выемки, имитируя кедровые иголки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5" name="Содержимое 4" descr="Вырезаем кедровые иголки на ручке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71472" y="2714620"/>
            <a:ext cx="3932238" cy="294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Вырезаем кедровые иголки на ручке"/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643438" y="2714620"/>
            <a:ext cx="3930650" cy="294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Выпиливаем </a:t>
            </a:r>
            <a:r>
              <a:rPr lang="ru-RU" sz="3600" dirty="0" err="1" smtClean="0"/>
              <a:t>электролобзиком</a:t>
            </a:r>
            <a:r>
              <a:rPr lang="ru-RU" sz="3600" dirty="0" smtClean="0"/>
              <a:t> заготовку длиной 400мм, толщиной 35мм</a:t>
            </a:r>
            <a:endParaRPr lang="ru-RU" sz="3600" dirty="0"/>
          </a:p>
        </p:txBody>
      </p:sp>
      <p:pic>
        <p:nvPicPr>
          <p:cNvPr id="11" name="Содержимое 10" descr="Разметка основной формы на баклуше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714876" y="2214554"/>
            <a:ext cx="393223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Баклуша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2214554"/>
            <a:ext cx="403860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615262" cy="1797040"/>
          </a:xfrm>
        </p:spPr>
        <p:txBody>
          <a:bodyPr>
            <a:noAutofit/>
          </a:bodyPr>
          <a:lstStyle/>
          <a:p>
            <a:r>
              <a:rPr lang="ru-RU" sz="3200" dirty="0" smtClean="0"/>
              <a:t>Вырезаем контур верхней части ручки. Вырезаем в образе кедровой шишки</a:t>
            </a:r>
            <a:endParaRPr lang="ru-RU" sz="3200" dirty="0"/>
          </a:p>
        </p:txBody>
      </p:sp>
      <p:pic>
        <p:nvPicPr>
          <p:cNvPr id="5" name="Содержимое 4" descr="Вырезаем на навершии кедровую шишку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643438" y="2500306"/>
            <a:ext cx="393223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Вырезаем навершие ручки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2500306"/>
            <a:ext cx="389572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500042"/>
            <a:ext cx="7400948" cy="207170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 обратной части ручки вырезаем углубление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Вырезаем углубление на обратной стороне ручки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71472" y="2428868"/>
            <a:ext cx="3932238" cy="3306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Ложка с готовой резьбой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428868"/>
            <a:ext cx="403860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74638"/>
            <a:ext cx="7043758" cy="2011354"/>
          </a:xfrm>
        </p:spPr>
        <p:txBody>
          <a:bodyPr>
            <a:noAutofit/>
          </a:bodyPr>
          <a:lstStyle/>
          <a:p>
            <a:r>
              <a:rPr lang="ru-RU" sz="3200" dirty="0" smtClean="0"/>
              <a:t>Тщательно шлифуем и пропитываем горячим растительным маслом</a:t>
            </a:r>
            <a:endParaRPr lang="ru-RU" sz="3200" dirty="0"/>
          </a:p>
        </p:txBody>
      </p:sp>
      <p:pic>
        <p:nvPicPr>
          <p:cNvPr id="5" name="Содержимое 4" descr="Шлифуем чашу ложки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642910" y="2714620"/>
            <a:ext cx="3932238" cy="294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Шлифуем ручку ложки"/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714876" y="2714620"/>
            <a:ext cx="3930650" cy="294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243998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У нас получилась деревянная резная ложка, в виде цветущего кедра</a:t>
            </a:r>
            <a:br>
              <a:rPr lang="ru-RU" sz="3200" dirty="0" smtClean="0"/>
            </a:br>
            <a:r>
              <a:rPr lang="ru-RU" sz="3200" dirty="0" smtClean="0"/>
              <a:t> </a:t>
            </a:r>
            <a:endParaRPr lang="ru-RU" sz="3200" dirty="0"/>
          </a:p>
        </p:txBody>
      </p:sp>
      <p:pic>
        <p:nvPicPr>
          <p:cNvPr id="4" name="Содержимое 4" descr="Деревянная резная ложка"/>
          <p:cNvPicPr>
            <a:picLocks/>
          </p:cNvPicPr>
          <p:nvPr/>
        </p:nvPicPr>
        <p:blipFill>
          <a:blip r:embed="rId2"/>
          <a:srcRect t="26232" b="26598"/>
          <a:stretch>
            <a:fillRect/>
          </a:stretch>
        </p:blipFill>
        <p:spPr bwMode="auto">
          <a:xfrm>
            <a:off x="1357290" y="3071810"/>
            <a:ext cx="621510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86847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Запиливаем ножовкой,  не доходя до черты, тем самым облегчаем процесс резьбы</a:t>
            </a:r>
            <a:endParaRPr lang="ru-RU" sz="3200" dirty="0"/>
          </a:p>
        </p:txBody>
      </p:sp>
      <p:pic>
        <p:nvPicPr>
          <p:cNvPr id="5" name="Содержимое 4" descr="Запиливаем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357430"/>
            <a:ext cx="403860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Запиливаем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357430"/>
            <a:ext cx="403860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186847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Острой стамеской срезаем древесину до рисунка с лицевой стороны</a:t>
            </a:r>
            <a:endParaRPr lang="ru-RU" sz="3200" dirty="0"/>
          </a:p>
        </p:txBody>
      </p:sp>
      <p:pic>
        <p:nvPicPr>
          <p:cNvPr id="5" name="Содержимое 4" descr="Срезаем лишний массив дерева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71472" y="2357430"/>
            <a:ext cx="393223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Срезаем лишний массив дерева"/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714876" y="2357430"/>
            <a:ext cx="393065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428604"/>
            <a:ext cx="7901014" cy="25003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>Не срезая тыльную сторону ложки, делаем разметку черпака и обозначаем центр ручки. Срезать тыльную сторону не желательно, чтобы заготовка не потеряла устойчивость и не усложняла резьбу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Размечаем черпак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00034" y="2857496"/>
            <a:ext cx="3932238" cy="294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Отмечаем центр ручки"/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786314" y="2857496"/>
            <a:ext cx="3930650" cy="294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428604"/>
            <a:ext cx="7901014" cy="20717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Для изготовления черпака требуется широкая </a:t>
            </a:r>
            <a:r>
              <a:rPr lang="ru-RU" sz="3100" dirty="0" err="1" smtClean="0"/>
              <a:t>клюкарза</a:t>
            </a:r>
            <a:r>
              <a:rPr lang="ru-RU" sz="3100" dirty="0" smtClean="0"/>
              <a:t>. Вырезаем чашу, с учетом резьбы по волокну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Вырезаем чашу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00034" y="2357431"/>
            <a:ext cx="3932238" cy="3357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Вырезаем чашу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357430"/>
            <a:ext cx="403860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615262" cy="186847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Достаточно углубив чашу, наносим чистовую разметку и аккуратно подрезаем края</a:t>
            </a:r>
            <a:endParaRPr lang="ru-RU" sz="2800" dirty="0"/>
          </a:p>
        </p:txBody>
      </p:sp>
      <p:pic>
        <p:nvPicPr>
          <p:cNvPr id="5" name="Содержимое 4" descr="Вырезаем чашу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71472" y="2714620"/>
            <a:ext cx="3932238" cy="294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 descr="Подрезаем края чаши"/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786314" y="2714620"/>
            <a:ext cx="3930650" cy="294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642918"/>
            <a:ext cx="7758138" cy="150019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Шейку ложки делаем более </a:t>
            </a:r>
            <a:r>
              <a:rPr lang="ru-RU" sz="3200" dirty="0" smtClean="0"/>
              <a:t>изящной</a:t>
            </a:r>
            <a:r>
              <a:rPr lang="ru-RU" dirty="0" smtClean="0"/>
              <a:t> и тонкой</a:t>
            </a:r>
            <a:endParaRPr lang="ru-RU" dirty="0"/>
          </a:p>
        </p:txBody>
      </p:sp>
      <p:pic>
        <p:nvPicPr>
          <p:cNvPr id="5" name="Содержимое 4" descr="Рисуем плавный переход от чаши к ручке"/>
          <p:cNvPicPr>
            <a:picLocks noGrp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571472" y="2571744"/>
            <a:ext cx="393223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Вырезаем плавный переход от чаши к ручке"/>
          <p:cNvPicPr>
            <a:picLocks noGrp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643438" y="2571744"/>
            <a:ext cx="4038600" cy="310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758138" cy="208279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Приступаем к тыльной части ложки, запиливаем и срезаем массив до черты</a:t>
            </a:r>
            <a:endParaRPr lang="ru-RU" sz="3600" dirty="0"/>
          </a:p>
        </p:txBody>
      </p:sp>
      <p:pic>
        <p:nvPicPr>
          <p:cNvPr id="5" name="Содержимое 4" descr="Запиливаем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71472" y="2714620"/>
            <a:ext cx="3932238" cy="294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Срезаем лишнее дерево"/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714876" y="2714620"/>
            <a:ext cx="3930650" cy="294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75</TotalTime>
  <Words>253</Words>
  <PresentationFormat>Экран (4:3)</PresentationFormat>
  <Paragraphs>27</Paragraphs>
  <Slides>23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Аспект</vt:lpstr>
      <vt:lpstr>Изготовление резной ложки</vt:lpstr>
      <vt:lpstr>Выпиливаем электролобзиком заготовку длиной 400мм, толщиной 35мм</vt:lpstr>
      <vt:lpstr>Запиливаем ножовкой,  не доходя до черты, тем самым облегчаем процесс резьбы</vt:lpstr>
      <vt:lpstr>Острой стамеской срезаем древесину до рисунка с лицевой стороны</vt:lpstr>
      <vt:lpstr>Не срезая тыльную сторону ложки, делаем разметку черпака и обозначаем центр ручки. Срезать тыльную сторону не желательно, чтобы заготовка не потеряла устойчивость и не усложняла резьбу </vt:lpstr>
      <vt:lpstr>Для изготовления черпака требуется широкая клюкарза. Вырезаем чашу, с учетом резьбы по волокну </vt:lpstr>
      <vt:lpstr>Достаточно углубив чашу, наносим чистовую разметку и аккуратно подрезаем края</vt:lpstr>
      <vt:lpstr>Шейку ложки делаем более изящной и тонкой</vt:lpstr>
      <vt:lpstr>Приступаем к тыльной части ложки, запиливаем и срезаем массив до черты</vt:lpstr>
      <vt:lpstr>Полукруглой широкой стамеской подрезаем выпуклую часть черпака, доводя до желаемого результата</vt:lpstr>
      <vt:lpstr>Срезая фаску делаем плавный переход</vt:lpstr>
      <vt:lpstr>Размечаем ручку ложки лентами под углом 45 град. для резьбы</vt:lpstr>
      <vt:lpstr>Полукруглой стамеской отделяем верхнюю часть ручки  ложки</vt:lpstr>
      <vt:lpstr>Берем уголок и по линиям вырезаем углубления</vt:lpstr>
      <vt:lpstr>Фиксируем ложку на боку и делаем подрезку косым ножом, разделив ленты друг от друга  </vt:lpstr>
      <vt:lpstr>Полукруглой широкой стамеской срезаем углы, имитируем веревку</vt:lpstr>
      <vt:lpstr>Косым ножом прорезаем веревку по плоскости, явно обозначив границы рисунка</vt:lpstr>
      <vt:lpstr>С обратной стороны ложки после разметки снимаем фаску, облегчив тем ручку </vt:lpstr>
      <vt:lpstr>На ручке режем уголком выемки, имитируя кедровые иголки </vt:lpstr>
      <vt:lpstr>Вырезаем контур верхней части ручки. Вырезаем в образе кедровой шишки</vt:lpstr>
      <vt:lpstr>С обратной части ручки вырезаем углубление </vt:lpstr>
      <vt:lpstr>Тщательно шлифуем и пропитываем горячим растительным маслом</vt:lpstr>
      <vt:lpstr>У нас получилась деревянная резная ложка, в виде цветущего кедра  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Изготовление резной ложки</dc:title>
  <dc:creator>User</dc:creator>
  <cp:lastModifiedBy>User</cp:lastModifiedBy>
  <cp:revision>14</cp:revision>
  <dcterms:created xsi:type="dcterms:W3CDTF">2014-09-26T18:29:24Z</dcterms:created>
  <dcterms:modified xsi:type="dcterms:W3CDTF">2016-11-20T18:29:03Z</dcterms:modified>
</cp:coreProperties>
</file>