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44;&#1080;&#1072;&#1075;&#1088;&#1072;&#1084;&#1084;&#1072;%20&#1074;%20Microsoft%20PowerPoint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PowerPoint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PowerPoint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90;&#1072;&#1090;&#1100;&#1103;&#1085;&#1072;\Desktop\Itog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"а"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16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"б"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25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"в"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15</c:v>
                </c:pt>
                <c:pt idx="1">
                  <c:v>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1 "г"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7</c:v>
                </c:pt>
                <c:pt idx="3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670400"/>
        <c:axId val="73998720"/>
      </c:barChart>
      <c:catAx>
        <c:axId val="71670400"/>
        <c:scaling>
          <c:orientation val="minMax"/>
        </c:scaling>
        <c:delete val="0"/>
        <c:axPos val="b"/>
        <c:majorTickMark val="out"/>
        <c:minorTickMark val="none"/>
        <c:tickLblPos val="nextTo"/>
        <c:crossAx val="73998720"/>
        <c:crosses val="autoZero"/>
        <c:auto val="1"/>
        <c:lblAlgn val="ctr"/>
        <c:lblOffset val="100"/>
        <c:noMultiLvlLbl val="0"/>
      </c:catAx>
      <c:valAx>
        <c:axId val="73998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16704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'[Диаграмма в Microsoft PowerPoint]Лист1'!$B$1</c:f>
              <c:strCache>
                <c:ptCount val="1"/>
                <c:pt idx="0">
                  <c:v>1 "а" класс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'[Диаграмма в Microsoft PowerPoint]Лист1'!$A$2:$A$5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'[Диаграмма в Microsoft PowerPoint]Лист1'!$B$2:$B$5</c:f>
              <c:numCache>
                <c:formatCode>General</c:formatCode>
                <c:ptCount val="4"/>
                <c:pt idx="0">
                  <c:v>6</c:v>
                </c:pt>
                <c:pt idx="1">
                  <c:v>16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PowerPoint]Лист1'!$C$1</c:f>
              <c:strCache>
                <c:ptCount val="1"/>
                <c:pt idx="0">
                  <c:v>%</c:v>
                </c:pt>
              </c:strCache>
            </c:strRef>
          </c:tx>
          <c:cat>
            <c:strRef>
              <c:f>'[Диаграмма в Microsoft PowerPoint]Лист1'!$A$2:$A$5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'[Диаграмма в Microsoft PowerPoint]Лист1'!$C$2:$C$5</c:f>
              <c:numCache>
                <c:formatCode>General</c:formatCode>
                <c:ptCount val="4"/>
                <c:pt idx="0">
                  <c:v>24</c:v>
                </c:pt>
                <c:pt idx="1">
                  <c:v>64</c:v>
                </c:pt>
                <c:pt idx="2">
                  <c:v>8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'[Диаграмма в Microsoft PowerPoint]Лист1'!$B$1</c:f>
              <c:strCache>
                <c:ptCount val="1"/>
                <c:pt idx="0">
                  <c:v>1 "б" класс</c:v>
                </c:pt>
              </c:strCache>
            </c:strRef>
          </c:tx>
          <c:dLbls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'[Диаграмма в Microsoft PowerPoint]Лист1'!$A$2:$A$5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'[Диаграмма в Microsoft PowerPoint]Лист1'!$B$2:$B$5</c:f>
              <c:numCache>
                <c:formatCode>General</c:formatCode>
                <c:ptCount val="4"/>
                <c:pt idx="0">
                  <c:v>25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PowerPoint]Лист1'!$C$1</c:f>
              <c:strCache>
                <c:ptCount val="1"/>
                <c:pt idx="0">
                  <c:v>%</c:v>
                </c:pt>
              </c:strCache>
            </c:strRef>
          </c:tx>
          <c:cat>
            <c:strRef>
              <c:f>'[Диаграмма в Microsoft PowerPoint]Лист1'!$A$2:$A$5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'[Диаграмма в Microsoft PowerPoint]Лист1'!$C$2:$C$5</c:f>
              <c:numCache>
                <c:formatCode>General</c:formatCode>
                <c:ptCount val="4"/>
                <c:pt idx="0">
                  <c:v>96.15384615384616</c:v>
                </c:pt>
                <c:pt idx="1">
                  <c:v>3.8461538461538463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'[Диаграмма в Microsoft PowerPoint]Лист1'!$B$1</c:f>
              <c:strCache>
                <c:ptCount val="1"/>
                <c:pt idx="0">
                  <c:v>1 "в" класс</c:v>
                </c:pt>
              </c:strCache>
            </c:strRef>
          </c:tx>
          <c:dLbls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'[Диаграмма в Microsoft PowerPoint]Лист1'!$A$2:$A$5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'[Диаграмма в Microsoft PowerPoint]Лист1'!$B$2:$B$5</c:f>
              <c:numCache>
                <c:formatCode>General</c:formatCode>
                <c:ptCount val="4"/>
                <c:pt idx="0">
                  <c:v>15</c:v>
                </c:pt>
                <c:pt idx="1">
                  <c:v>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PowerPoint]Лист1'!$C$1</c:f>
              <c:strCache>
                <c:ptCount val="1"/>
                <c:pt idx="0">
                  <c:v>%</c:v>
                </c:pt>
              </c:strCache>
            </c:strRef>
          </c:tx>
          <c:cat>
            <c:strRef>
              <c:f>'[Диаграмма в Microsoft PowerPoint]Лист1'!$A$2:$A$5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'[Диаграмма в Microsoft PowerPoint]Лист1'!$C$2:$C$5</c:f>
              <c:numCache>
                <c:formatCode>General</c:formatCode>
                <c:ptCount val="4"/>
                <c:pt idx="0">
                  <c:v>65.217391304347828</c:v>
                </c:pt>
                <c:pt idx="1">
                  <c:v>34.782608695652172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Лист3!$D$2</c:f>
              <c:strCache>
                <c:ptCount val="1"/>
                <c:pt idx="0">
                  <c:v>1 "г"</c:v>
                </c:pt>
              </c:strCache>
            </c:strRef>
          </c:tx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Лист3!$C$3:$C$6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Лист3!$D$3:$D$6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7</c:v>
                </c:pt>
                <c:pt idx="3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Лист3!$E$2</c:f>
              <c:strCache>
                <c:ptCount val="1"/>
                <c:pt idx="0">
                  <c:v>%</c:v>
                </c:pt>
              </c:strCache>
            </c:strRef>
          </c:tx>
          <c:cat>
            <c:strRef>
              <c:f>Лист3!$C$3:$C$6</c:f>
              <c:strCache>
                <c:ptCount val="4"/>
                <c:pt idx="0">
                  <c:v>высокий уровень</c:v>
                </c:pt>
                <c:pt idx="1">
                  <c:v>выше среднего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Лист3!$E$3:$E$6</c:f>
              <c:numCache>
                <c:formatCode>0.00%</c:formatCode>
                <c:ptCount val="4"/>
                <c:pt idx="0" formatCode="General">
                  <c:v>0</c:v>
                </c:pt>
                <c:pt idx="1">
                  <c:v>9.0909090909090912E-2</c:v>
                </c:pt>
                <c:pt idx="2" formatCode="0%">
                  <c:v>0.31818181818181818</c:v>
                </c:pt>
                <c:pt idx="3" formatCode="0%">
                  <c:v>0.59090909090909094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0754702537182856"/>
          <c:y val="0.18245288350788547"/>
          <c:w val="0.21992211043064064"/>
          <c:h val="0.62386988139319743"/>
        </c:manualLayout>
      </c:layout>
      <c:overlay val="0"/>
      <c:txPr>
        <a:bodyPr/>
        <a:lstStyle/>
        <a:p>
          <a:pPr>
            <a:defRPr sz="18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"а"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0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"б"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</c:v>
                </c:pt>
                <c:pt idx="1">
                  <c:v>0</c:v>
                </c:pt>
                <c:pt idx="2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"в"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12</c:v>
                </c:pt>
                <c:pt idx="1">
                  <c:v>1</c:v>
                </c:pt>
                <c:pt idx="2">
                  <c:v>10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1 "г"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17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742144"/>
        <c:axId val="36114816"/>
      </c:barChart>
      <c:catAx>
        <c:axId val="1107421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36114816"/>
        <c:crosses val="autoZero"/>
        <c:auto val="1"/>
        <c:lblAlgn val="ctr"/>
        <c:lblOffset val="100"/>
        <c:noMultiLvlLbl val="0"/>
      </c:catAx>
      <c:valAx>
        <c:axId val="36114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07421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854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13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23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22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40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881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902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72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16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574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14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08EF2-4B32-4C28-851B-80134578D0C5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6C9B3-3D1E-4507-9B68-94671B7FC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8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46721788"/>
              </p:ext>
            </p:extLst>
          </p:nvPr>
        </p:nvGraphicFramePr>
        <p:xfrm>
          <a:off x="827584" y="213285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31640" y="332656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Общий результат входной диагностической работы</a:t>
            </a:r>
          </a:p>
          <a:p>
            <a:pPr algn="ctr"/>
            <a:r>
              <a:rPr lang="ru-RU" sz="2400" b="1" dirty="0" smtClean="0"/>
              <a:t>«Мир деятельности»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8163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Входная диагностическая работа </a:t>
            </a:r>
            <a:br>
              <a:rPr lang="ru-RU" dirty="0" smtClean="0"/>
            </a:br>
            <a:r>
              <a:rPr lang="ru-RU" dirty="0" smtClean="0"/>
              <a:t>«Мир деятельности»</a:t>
            </a:r>
            <a:br>
              <a:rPr lang="ru-RU" dirty="0" smtClean="0"/>
            </a:br>
            <a:r>
              <a:rPr lang="ru-RU" dirty="0" smtClean="0"/>
              <a:t>1 «а» класс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17834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745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Входная диагностическая работа</a:t>
            </a:r>
            <a:br>
              <a:rPr lang="ru-RU" dirty="0" smtClean="0"/>
            </a:br>
            <a:r>
              <a:rPr lang="ru-RU" dirty="0" smtClean="0"/>
              <a:t>«Мир деятельности»</a:t>
            </a:r>
            <a:br>
              <a:rPr lang="ru-RU" dirty="0" smtClean="0"/>
            </a:br>
            <a:r>
              <a:rPr lang="ru-RU" dirty="0" smtClean="0"/>
              <a:t>1 «б» класс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61113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5393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Входная диагностическая работа</a:t>
            </a:r>
            <a:br>
              <a:rPr lang="ru-RU" dirty="0" smtClean="0"/>
            </a:br>
            <a:r>
              <a:rPr lang="ru-RU" dirty="0" smtClean="0"/>
              <a:t>«Мир деятельности»</a:t>
            </a:r>
            <a:br>
              <a:rPr lang="ru-RU" dirty="0" smtClean="0"/>
            </a:br>
            <a:r>
              <a:rPr lang="ru-RU" dirty="0" smtClean="0"/>
              <a:t>1 «в» класс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84381"/>
              </p:ext>
            </p:extLst>
          </p:nvPr>
        </p:nvGraphicFramePr>
        <p:xfrm>
          <a:off x="539552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879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Входная диагностическая работа </a:t>
            </a:r>
            <a:br>
              <a:rPr lang="ru-RU" dirty="0" smtClean="0"/>
            </a:br>
            <a:r>
              <a:rPr lang="ru-RU" dirty="0" smtClean="0"/>
              <a:t>«Мир деятельности»</a:t>
            </a:r>
            <a:br>
              <a:rPr lang="ru-RU" dirty="0" smtClean="0"/>
            </a:br>
            <a:r>
              <a:rPr lang="ru-RU" dirty="0" smtClean="0"/>
              <a:t>1 «г» класс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2003721"/>
              </p:ext>
            </p:extLst>
          </p:nvPr>
        </p:nvGraphicFramePr>
        <p:xfrm>
          <a:off x="467544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52979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Умеешь ли ты учиться?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4587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08630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Входная диагностическая работа  «Мир деятельности» 1 «а» класс</vt:lpstr>
      <vt:lpstr>Входная диагностическая работа «Мир деятельности» 1 «б» класс</vt:lpstr>
      <vt:lpstr>Входная диагностическая работа «Мир деятельности» 1 «в» класс</vt:lpstr>
      <vt:lpstr>Входная диагностическая работа  «Мир деятельности» 1 «г» класс</vt:lpstr>
      <vt:lpstr>Умеешь ли ты учиться?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2014-02-13T04:32:04Z</dcterms:created>
  <dcterms:modified xsi:type="dcterms:W3CDTF">2014-02-13T05:25:33Z</dcterms:modified>
</cp:coreProperties>
</file>