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68" r:id="rId2"/>
    <p:sldId id="270" r:id="rId3"/>
    <p:sldId id="271" r:id="rId4"/>
    <p:sldId id="272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526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17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7642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286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432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02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545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2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74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9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537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0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76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96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73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DF244-967D-442B-AAF6-AAB9F1117C3F}" type="datetimeFigureOut">
              <a:rPr lang="ru-RU" smtClean="0"/>
              <a:t>16.02.2016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4998365-9D40-4A91-95D5-85B7DB7C75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2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1497" y="653143"/>
            <a:ext cx="9323115" cy="2272937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Тема: «Театрализованная деятельность, как один из эффективных видов развития речи </a:t>
            </a:r>
            <a:r>
              <a:rPr lang="ru-RU" sz="3600" b="1" dirty="0" smtClean="0"/>
              <a:t>дошкольников».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81497" y="3592287"/>
            <a:ext cx="9323115" cy="231137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Казакова Наталья Ивановна,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воспитатель ГБДОУ детский сад №34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2016 год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39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ё\Левитан\540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513" y="768768"/>
            <a:ext cx="2687939" cy="362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D:\Моё\Левитан\tolstoi0022_thumb[3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9868" y="768768"/>
            <a:ext cx="4569588" cy="3190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D:\Моё\Левитан\0_6934a_b8bbe82b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7600" y="3501371"/>
            <a:ext cx="4824536" cy="3099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7758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Моё\Левитан\0006-008-SHkola-dlja-krestjanskikh-detej-v-JAsnoj-Polj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152" y="1391072"/>
            <a:ext cx="4392488" cy="516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D:\Моё\Левитан\01976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4148" y="1260207"/>
            <a:ext cx="6204858" cy="5296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6311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ё\Левитан\mage8_b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8474" y="860209"/>
            <a:ext cx="3882063" cy="5726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" t="9866" r="7614" b="9183"/>
          <a:stretch/>
        </p:blipFill>
        <p:spPr>
          <a:xfrm>
            <a:off x="6283236" y="860209"/>
            <a:ext cx="4368789" cy="2679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7" t="10429" r="8029" b="10992"/>
          <a:stretch/>
        </p:blipFill>
        <p:spPr>
          <a:xfrm>
            <a:off x="6400066" y="3633924"/>
            <a:ext cx="4251959" cy="2638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64909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62851"/>
            <a:ext cx="7008275" cy="83893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II </a:t>
            </a:r>
            <a:r>
              <a:rPr lang="ru-RU" b="1" dirty="0">
                <a:solidFill>
                  <a:srgbClr val="0070C0"/>
                </a:solidFill>
              </a:rPr>
              <a:t>этап. Основной.</a:t>
            </a:r>
            <a:br>
              <a:rPr lang="ru-RU" b="1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7142" y="1545772"/>
            <a:ext cx="9075921" cy="428026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Чтение </a:t>
            </a:r>
            <a:r>
              <a:rPr lang="ru-RU" sz="2000" b="1" dirty="0" smtClean="0"/>
              <a:t>и выбор басен для театрализации.</a:t>
            </a:r>
          </a:p>
          <a:p>
            <a:r>
              <a:rPr lang="ru-RU" sz="2000" b="1" dirty="0" smtClean="0"/>
              <a:t>Подготовка афиши и пригласительных билетов.</a:t>
            </a:r>
          </a:p>
          <a:p>
            <a:r>
              <a:rPr lang="ru-RU" sz="2000" b="1" dirty="0" smtClean="0"/>
              <a:t>Изготовление фигурок для спектакля.</a:t>
            </a:r>
          </a:p>
          <a:p>
            <a:r>
              <a:rPr lang="ru-RU" sz="2000" b="1" dirty="0" smtClean="0"/>
              <a:t>Репетиции.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71272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" t="14360" r="729" b="12391"/>
          <a:stretch/>
        </p:blipFill>
        <p:spPr>
          <a:xfrm>
            <a:off x="1987890" y="248194"/>
            <a:ext cx="5384538" cy="2683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435" y="1031966"/>
            <a:ext cx="3552642" cy="5329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90" y="3057395"/>
            <a:ext cx="5330699" cy="3552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0445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4011" y="624110"/>
            <a:ext cx="8800601" cy="78667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III </a:t>
            </a:r>
            <a:r>
              <a:rPr lang="ru-RU" b="1" dirty="0">
                <a:solidFill>
                  <a:srgbClr val="0070C0"/>
                </a:solidFill>
              </a:rPr>
              <a:t>этап. Заключительный.</a:t>
            </a:r>
            <a:br>
              <a:rPr lang="ru-RU" b="1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Приглашаем </a:t>
            </a:r>
            <a:r>
              <a:rPr lang="ru-RU" sz="2000" b="1" dirty="0" smtClean="0"/>
              <a:t>родителей на премьеру теневого спектакля по басням Льва Николаевича Толстого.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832539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313" y="839081"/>
            <a:ext cx="6148139" cy="3827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452" y="839081"/>
            <a:ext cx="3962618" cy="5786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4" t="5918" r="3781" b="6435"/>
          <a:stretch/>
        </p:blipFill>
        <p:spPr>
          <a:xfrm>
            <a:off x="4564493" y="4666498"/>
            <a:ext cx="2858815" cy="2028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788" y="4666498"/>
            <a:ext cx="3091710" cy="2068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669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8880" y="509451"/>
            <a:ext cx="8621486" cy="1345475"/>
          </a:xfrm>
        </p:spPr>
        <p:txBody>
          <a:bodyPr>
            <a:noAutofit/>
          </a:bodyPr>
          <a:lstStyle/>
          <a:p>
            <a:r>
              <a:rPr lang="ru-RU" sz="2800" b="1" dirty="0"/>
              <a:t>Значение такого вида деятельности, как театрализация в достижении целевых ориентиров согласно ФГОС.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86890" y="1972702"/>
            <a:ext cx="4153989" cy="1227697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Возможности театрализованной деятельности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89212" y="3709850"/>
            <a:ext cx="4007531" cy="2193175"/>
          </a:xfrm>
        </p:spPr>
        <p:txBody>
          <a:bodyPr/>
          <a:lstStyle/>
          <a:p>
            <a:r>
              <a:rPr lang="ru-RU" dirty="0" smtClean="0"/>
              <a:t>Театрализация способствует психологическому комфорту. Позволяет ребёнку чувствовать себя свободно, раскрепощенно.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506630" y="1969475"/>
            <a:ext cx="3779680" cy="106110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Целевые ориентиры ФГОС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166957" y="3709850"/>
            <a:ext cx="3923409" cy="2189948"/>
          </a:xfrm>
        </p:spPr>
        <p:txBody>
          <a:bodyPr/>
          <a:lstStyle/>
          <a:p>
            <a:r>
              <a:rPr lang="ru-RU" dirty="0" smtClean="0"/>
              <a:t>Ребёнок обладает установкой положительного отношения к миру. Активно взаимодействует со сверстниками и взрослыми.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17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04949"/>
            <a:ext cx="8409714" cy="165898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Значение такого вида деятельности, как театрализация в достижении целевых ориентиров согласно ФГОС.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59875" y="2246811"/>
            <a:ext cx="4036421" cy="155448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Возможности театрализованной деятельности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89212" y="3801291"/>
            <a:ext cx="4177348" cy="2101734"/>
          </a:xfrm>
        </p:spPr>
        <p:txBody>
          <a:bodyPr/>
          <a:lstStyle/>
          <a:p>
            <a:r>
              <a:rPr lang="ru-RU" dirty="0"/>
              <a:t>Ребёнку предоставляется выбор роли и средств её воплощения.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166958" y="2246811"/>
            <a:ext cx="4040974" cy="13716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Целевые ориентиры ФГОС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166958" y="3801291"/>
            <a:ext cx="4210792" cy="2098506"/>
          </a:xfrm>
        </p:spPr>
        <p:txBody>
          <a:bodyPr/>
          <a:lstStyle/>
          <a:p>
            <a:r>
              <a:rPr lang="ru-RU" dirty="0"/>
              <a:t>Ребёнок способен выражать свои мысли и </a:t>
            </a:r>
            <a:r>
              <a:rPr lang="ru-RU" dirty="0" smtClean="0"/>
              <a:t>желания. Проявлять инициативу и самостоятельность. </a:t>
            </a:r>
            <a:r>
              <a:rPr lang="ru-RU" dirty="0"/>
              <a:t>Способен договариваться. Учитывать интересы и чувства других</a:t>
            </a:r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893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24109"/>
            <a:ext cx="8915400" cy="143982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Значение такого вида деятельности, как театрализация в достижении целевых ориентиров согласно ФГОС.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2246810"/>
            <a:ext cx="4164285" cy="159367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Возможности театрализованной деятельности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89214" y="3840480"/>
            <a:ext cx="3916090" cy="2508069"/>
          </a:xfrm>
        </p:spPr>
        <p:txBody>
          <a:bodyPr/>
          <a:lstStyle/>
          <a:p>
            <a:r>
              <a:rPr lang="ru-RU" dirty="0"/>
              <a:t>Возможность использования в качестве основы для </a:t>
            </a:r>
            <a:r>
              <a:rPr lang="ru-RU" dirty="0" err="1"/>
              <a:t>инсценирования</a:t>
            </a:r>
            <a:r>
              <a:rPr lang="ru-RU" dirty="0"/>
              <a:t> произведений классиков русской детской литературы.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458892" y="2246810"/>
            <a:ext cx="4045720" cy="1410789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Целевые ориентиры ФГОС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197634" y="3840479"/>
            <a:ext cx="4140926" cy="2272937"/>
          </a:xfrm>
        </p:spPr>
        <p:txBody>
          <a:bodyPr/>
          <a:lstStyle/>
          <a:p>
            <a:r>
              <a:rPr lang="ru-RU" dirty="0" smtClean="0"/>
              <a:t>У ребёнка складываются  предпосылки грамотности.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67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3931" y="705394"/>
            <a:ext cx="9000309" cy="2625635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Презентация образовательного проекта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3931" y="3435532"/>
            <a:ext cx="9640389" cy="342246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Тема проекта: Лев Николаевич Толстой. Басни.</a:t>
            </a:r>
          </a:p>
          <a:p>
            <a:r>
              <a:rPr lang="ru-RU" sz="2800" b="1" dirty="0" smtClean="0"/>
              <a:t>Вид проекта: групповой информационно-творческий краткосрочный (1 месяц)</a:t>
            </a:r>
          </a:p>
          <a:p>
            <a:r>
              <a:rPr lang="ru-RU" sz="2800" b="1" dirty="0" smtClean="0"/>
              <a:t>Автор: Казакова Наталья </a:t>
            </a:r>
            <a:r>
              <a:rPr lang="ru-RU" sz="2800" b="1" dirty="0"/>
              <a:t>И</a:t>
            </a:r>
            <a:r>
              <a:rPr lang="ru-RU" sz="2800" b="1" dirty="0" smtClean="0"/>
              <a:t>вановна, воспитатель ГБДОУ д/с № 34</a:t>
            </a:r>
          </a:p>
          <a:p>
            <a:endParaRPr lang="ru-RU" sz="2800" b="1" dirty="0" smtClean="0"/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45658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2662" y="571858"/>
            <a:ext cx="8911687" cy="1280890"/>
          </a:xfrm>
        </p:spPr>
        <p:txBody>
          <a:bodyPr/>
          <a:lstStyle/>
          <a:p>
            <a:r>
              <a:rPr lang="ru-RU" b="1" dirty="0" smtClean="0"/>
              <a:t>Цели проекта: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Приобщение детей к русской классической литературе.</a:t>
            </a:r>
          </a:p>
          <a:p>
            <a:r>
              <a:rPr lang="ru-RU" sz="2800" b="1" dirty="0" smtClean="0"/>
              <a:t>Создание условий для активного использования литературного опыта детей в творческой и коммуникативной деятельности.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55742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проекта: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4" y="1319349"/>
            <a:ext cx="8911688" cy="5107577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Познакомить детей с писателем Львом Толстым, с жанром басни.</a:t>
            </a:r>
          </a:p>
          <a:p>
            <a:r>
              <a:rPr lang="ru-RU" sz="2400" b="1" dirty="0" smtClean="0"/>
              <a:t>Способствовать формированию интереса к книгам.</a:t>
            </a:r>
          </a:p>
          <a:p>
            <a:r>
              <a:rPr lang="ru-RU" sz="2400" b="1" dirty="0" smtClean="0"/>
              <a:t>Воспитывать умение слушать, понимать басню, эмоционально откликаться на события.</a:t>
            </a:r>
          </a:p>
          <a:p>
            <a:r>
              <a:rPr lang="ru-RU" sz="2400" b="1" dirty="0" smtClean="0"/>
              <a:t>Расширять лексический запас и кругозор детей.</a:t>
            </a:r>
          </a:p>
          <a:p>
            <a:r>
              <a:rPr lang="ru-RU" sz="2400" b="1" dirty="0" smtClean="0"/>
              <a:t>Способствовать развитию свободного общения со взрослыми и сверстниками в ходе реализации проекта.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24277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484378" cy="14659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2754" y="1332411"/>
            <a:ext cx="9078685" cy="485938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Участники проекта: </a:t>
            </a:r>
            <a:r>
              <a:rPr lang="ru-RU" sz="3200" b="1" dirty="0" smtClean="0"/>
              <a:t>дети </a:t>
            </a:r>
            <a:r>
              <a:rPr lang="ru-RU" sz="3200" b="1" dirty="0" smtClean="0"/>
              <a:t>6 лет, родители, воспитатели.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Результат:</a:t>
            </a:r>
            <a:r>
              <a:rPr lang="ru-RU" sz="3200" b="1" dirty="0" smtClean="0"/>
              <a:t>  обогащение литературного и исторического опыта </a:t>
            </a:r>
            <a:r>
              <a:rPr lang="ru-RU" sz="3200" b="1" dirty="0" smtClean="0"/>
              <a:t>детей и взрослых, </a:t>
            </a:r>
            <a:r>
              <a:rPr lang="ru-RU" sz="3200" b="1" dirty="0" smtClean="0"/>
              <a:t>предоставление детям возможности раскрыть свой творческий потенциал в коммуникативной и театрализованной деятельности.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267233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28515" cy="1348381"/>
          </a:xfrm>
        </p:spPr>
        <p:txBody>
          <a:bodyPr/>
          <a:lstStyle/>
          <a:p>
            <a:r>
              <a:rPr lang="ru-RU" b="1" dirty="0" smtClean="0"/>
              <a:t>Ход реализации </a:t>
            </a:r>
            <a:r>
              <a:rPr lang="ru-RU" b="1" dirty="0" smtClean="0"/>
              <a:t>проекта</a:t>
            </a:r>
            <a:br>
              <a:rPr lang="ru-RU" b="1" dirty="0" smtClean="0"/>
            </a:br>
            <a:r>
              <a:rPr lang="en-US" sz="3200" b="1" dirty="0" smtClean="0">
                <a:solidFill>
                  <a:srgbClr val="0070C0"/>
                </a:solidFill>
              </a:rPr>
              <a:t>I </a:t>
            </a:r>
            <a:r>
              <a:rPr lang="ru-RU" sz="3200" b="1" dirty="0">
                <a:solidFill>
                  <a:srgbClr val="0070C0"/>
                </a:solidFill>
              </a:rPr>
              <a:t>этап. Подготовительный.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0058" y="1972491"/>
            <a:ext cx="9196252" cy="4728755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Чтение </a:t>
            </a:r>
            <a:r>
              <a:rPr lang="ru-RU" sz="2000" b="1" dirty="0" smtClean="0"/>
              <a:t>рассказа Льва Толстого «Филиппок». Беседа по рассказу.</a:t>
            </a:r>
          </a:p>
          <a:p>
            <a:r>
              <a:rPr lang="ru-RU" sz="2000" b="1" dirty="0" smtClean="0"/>
              <a:t>Создание мотивации: интересно узнать, какими были первые школы, </a:t>
            </a:r>
            <a:r>
              <a:rPr lang="ru-RU" sz="2000" b="1" dirty="0"/>
              <a:t>к</a:t>
            </a:r>
            <a:r>
              <a:rPr lang="ru-RU" sz="2000" b="1" dirty="0" smtClean="0"/>
              <a:t>ак проходили уроки, кто написал первые учебники и какими они были.</a:t>
            </a:r>
          </a:p>
          <a:p>
            <a:r>
              <a:rPr lang="ru-RU" sz="2000" b="1" dirty="0" smtClean="0"/>
              <a:t>Смотрим презентацию о человеке, основавшем первые школы для русских крестьянских детей, Льве Толстом. Узнаем, что первым учебником была Азбука, </a:t>
            </a:r>
            <a:r>
              <a:rPr lang="ru-RU" sz="2000" b="1" dirty="0"/>
              <a:t>а</a:t>
            </a:r>
            <a:r>
              <a:rPr lang="ru-RU" sz="2000" b="1" dirty="0" smtClean="0"/>
              <a:t> маленькие поучительные рассказы, написанные специально для неё Львом Николаевичем, назывались баснями.</a:t>
            </a:r>
          </a:p>
          <a:p>
            <a:r>
              <a:rPr lang="ru-RU" sz="2000" b="1" dirty="0" smtClean="0"/>
              <a:t>Читаем басни Толстого, решаем познакомить с баснями родителей и определяем формат работы с родителями: покажем теневой спектакль по басням Толстого.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6843985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343</TotalTime>
  <Words>451</Words>
  <Application>Microsoft Office PowerPoint</Application>
  <PresentationFormat>Широкоэкранный</PresentationFormat>
  <Paragraphs>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Легкий дым</vt:lpstr>
      <vt:lpstr>Тема: «Театрализованная деятельность, как один из эффективных видов развития речи дошкольников».</vt:lpstr>
      <vt:lpstr>Значение такого вида деятельности, как театрализация в достижении целевых ориентиров согласно ФГОС.</vt:lpstr>
      <vt:lpstr>Значение такого вида деятельности, как театрализация в достижении целевых ориентиров согласно ФГОС.</vt:lpstr>
      <vt:lpstr>Значение такого вида деятельности, как театрализация в достижении целевых ориентиров согласно ФГОС.</vt:lpstr>
      <vt:lpstr>Презентация образовательного проекта</vt:lpstr>
      <vt:lpstr>Цели проекта:</vt:lpstr>
      <vt:lpstr>Задачи проекта:</vt:lpstr>
      <vt:lpstr>Презентация PowerPoint</vt:lpstr>
      <vt:lpstr>Ход реализации проекта I этап. Подготовительный.</vt:lpstr>
      <vt:lpstr>Презентация PowerPoint</vt:lpstr>
      <vt:lpstr>Презентация PowerPoint</vt:lpstr>
      <vt:lpstr>Презентация PowerPoint</vt:lpstr>
      <vt:lpstr>II этап. Основной. </vt:lpstr>
      <vt:lpstr>Презентация PowerPoint</vt:lpstr>
      <vt:lpstr>III этап. Заключительный.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образовательного проекта</dc:title>
  <dc:creator>Наталья Казакова</dc:creator>
  <cp:lastModifiedBy>Наталья Казакова</cp:lastModifiedBy>
  <cp:revision>26</cp:revision>
  <dcterms:created xsi:type="dcterms:W3CDTF">2016-02-06T19:59:51Z</dcterms:created>
  <dcterms:modified xsi:type="dcterms:W3CDTF">2016-02-16T20:19:17Z</dcterms:modified>
</cp:coreProperties>
</file>