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74" r:id="rId4"/>
    <p:sldId id="280" r:id="rId5"/>
    <p:sldId id="271" r:id="rId6"/>
    <p:sldId id="273" r:id="rId7"/>
    <p:sldId id="28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DE3500"/>
    <a:srgbClr val="C80000"/>
    <a:srgbClr val="FFD1D1"/>
    <a:srgbClr val="FFA3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84" autoAdjust="0"/>
  </p:normalViewPr>
  <p:slideViewPr>
    <p:cSldViewPr>
      <p:cViewPr varScale="1">
        <p:scale>
          <a:sx n="104" d="100"/>
          <a:sy n="104" d="100"/>
        </p:scale>
        <p:origin x="2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microsoft.com/office/2007/relationships/hdphoto" Target="../media/hdphoto1.wdp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pedsovet.su/_ld/328/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5" y="628233"/>
            <a:ext cx="5884545" cy="2800767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ModernoBrk" pitchFamily="82" charset="-52"/>
              </a:rPr>
              <a:t>Урок безопасности</a:t>
            </a:r>
            <a:endParaRPr lang="ru-RU" sz="3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ModernoBrk" pitchFamily="82" charset="-52"/>
            </a:endParaRPr>
          </a:p>
          <a:p>
            <a:pPr algn="ctr"/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Это надо знать!</a:t>
            </a:r>
            <a:endParaRPr lang="ru-RU" sz="3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028" name="Picture 4" descr="http://t2.gstatic.com/images?q=tbn:ANd9GcT0Dg06R7JdUaW-FSfbdKIfHwldB_0X7vRP7Q3-cxpwC4vW5-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094" y="640437"/>
            <a:ext cx="1714500" cy="17430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kid-info.ru/wp-content/uploads/2012/04/pozharnaya_bezopasnos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572" y="2623752"/>
            <a:ext cx="2119312" cy="1721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n-teh.com/wp-content/uploads/2012/10/zao-firma-specavtomatik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485" y="4581128"/>
            <a:ext cx="2334355" cy="18674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Natali\Downloads\2963507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175015"/>
            <a:ext cx="2361282" cy="16596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teremoc.ru/pravila/pravila_dvigenij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84452"/>
            <a:ext cx="1905000" cy="13811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5223920"/>
            <a:ext cx="3600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3357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pedsovet.su/_ld/328/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476671"/>
            <a:ext cx="835292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kern="0" dirty="0">
                <a:solidFill>
                  <a:srgbClr val="FF0000"/>
                </a:solidFill>
                <a:latin typeface="Arial Black"/>
                <a:ea typeface="+mj-ea"/>
                <a:cs typeface="Arial"/>
              </a:rPr>
              <a:t>Правила пользования </a:t>
            </a:r>
            <a:r>
              <a:rPr lang="ru-RU" sz="2600" b="1" i="1" kern="0" dirty="0" smtClean="0">
                <a:solidFill>
                  <a:srgbClr val="FF0000"/>
                </a:solidFill>
                <a:latin typeface="Arial Black"/>
                <a:ea typeface="+mj-ea"/>
                <a:cs typeface="Arial"/>
              </a:rPr>
              <a:t>электроприборами:</a:t>
            </a:r>
            <a:endParaRPr lang="ru-RU" sz="2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268760"/>
            <a:ext cx="51125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Pct val="150000"/>
              <a:buFont typeface="Arial" pitchFamily="34" charset="0"/>
              <a:buChar char="•"/>
            </a:pPr>
            <a:r>
              <a:rPr lang="ru-RU" sz="2000" b="1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Электрический ток при прохождении через человеческое тело вызывает его нагрев и может привести к ожогу. При электрических ожогах могут быть серьезно повреждены внутренние ткани тела человека</a:t>
            </a:r>
            <a:r>
              <a:rPr lang="ru-RU" sz="2000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Pct val="70000"/>
            </a:pPr>
            <a:r>
              <a:rPr lang="ru-RU" sz="20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b="1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Pct val="150000"/>
              <a:buFont typeface="Arial" pitchFamily="34" charset="0"/>
              <a:buChar char="•"/>
            </a:pPr>
            <a:r>
              <a:rPr lang="ru-RU" sz="2000" b="1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Кроме того, поражение электрическим током может привести к остановке сердца или к остановке дыхания. </a:t>
            </a:r>
          </a:p>
        </p:txBody>
      </p:sp>
      <p:pic>
        <p:nvPicPr>
          <p:cNvPr id="6146" name="Picture 2" descr="http://t0.gstatic.com/images?q=tbn:ANd9GcQoPHmD71lEbrNexKutYsrCisGic8LOcXNrz_-m1yTyUxQP0SrF3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392" y="1142390"/>
            <a:ext cx="2999032" cy="2286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photoshopdb.ru/3dmodels/images/img/1244797582.______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204" y="3250317"/>
            <a:ext cx="2849910" cy="28499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sascha.ru/files/images/items/27808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116684"/>
            <a:ext cx="2615952" cy="34545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img.positronica.ru/items/719911_v01_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3333750" cy="2314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5216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pedsovet.su/_ld/328/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260648"/>
            <a:ext cx="799288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Правила безопасного обращения с газовыми </a:t>
            </a:r>
            <a:r>
              <a:rPr lang="ru-RU" sz="2600" b="1" i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приборами.</a:t>
            </a:r>
            <a:r>
              <a:rPr lang="ru-RU" sz="2600" i="1" dirty="0">
                <a:latin typeface="Arial Black" pitchFamily="34" charset="0"/>
              </a:rPr>
              <a:t/>
            </a:r>
            <a:br>
              <a:rPr lang="ru-RU" sz="2600" i="1" dirty="0">
                <a:latin typeface="Arial Black" pitchFamily="34" charset="0"/>
              </a:rPr>
            </a:br>
            <a:endParaRPr lang="ru-RU" sz="2600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4461" y="1280056"/>
            <a:ext cx="8309768" cy="381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2200" b="1" dirty="0" smtClean="0">
                <a:solidFill>
                  <a:srgbClr val="002060"/>
                </a:solidFill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Утечка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газа может привести к отравлению человека и взрыву помещения. Чтобы предотвратить это, необходимо соблюдать правила безопасности при пользовании бытовым газом.  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0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Основные </a:t>
            </a:r>
            <a:r>
              <a:rPr lang="ru-RU" sz="20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правила</a:t>
            </a:r>
            <a:r>
              <a:rPr lang="ru-RU" sz="20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20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чтобы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зажечь газовую горелку, сначала поднесите зажженную спичку, а затем плавно и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осторожно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откройте газовый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кран;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оставляйте включенные газовые горелки без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присмотра;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следите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 тем, чтобы нагреваемая на газовой плите жидкость не залила пламя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горелки;</a:t>
            </a: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заметив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потухшую горелку, не пытайтесь ее зажечь вновь - это может привести к взрыву. Перекройте кран подачи газа, распахните окна и как следует проветрите кухню. Сообщите о случившемся взрослым.</a:t>
            </a:r>
          </a:p>
        </p:txBody>
      </p:sp>
      <p:pic>
        <p:nvPicPr>
          <p:cNvPr id="5122" name="Picture 2" descr="http://altai.fm/images/news/2013/april/1347446706_gazpr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44" y="4869159"/>
            <a:ext cx="2595759" cy="17627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Газовые баллоны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182" y="4509120"/>
            <a:ext cx="1991122" cy="212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Ремонт и подключение газовых плит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526" y="4869159"/>
            <a:ext cx="2676791" cy="18014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static4.aif.ru/pictures/201303/050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61" y="1114450"/>
            <a:ext cx="5782220" cy="3754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2347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pedsovet.su/_ld/328/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1182231"/>
            <a:ext cx="727280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нельзя употреблять лекарства, названия которых неизвестны (таблетки без упаковки или в склянках со стершейся этикеткой);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лекарства, срок годности у которых вышел, нужно выбросить. Пить их нельзя.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9862" y="476672"/>
            <a:ext cx="7344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600" b="1" i="1" kern="0" dirty="0" smtClean="0">
                <a:solidFill>
                  <a:srgbClr val="FF0000"/>
                </a:solidFill>
                <a:latin typeface="Arial Black"/>
                <a:cs typeface="Arial"/>
              </a:rPr>
              <a:t>Какой вред могут нанести лекарства?</a:t>
            </a:r>
            <a:endParaRPr lang="ru-RU" sz="26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www.vestikavkaza.ru/upload/iblock/7fe/lekarstv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29000"/>
            <a:ext cx="3235427" cy="2430166"/>
          </a:xfrm>
          <a:prstGeom prst="rect">
            <a:avLst/>
          </a:prstGeom>
          <a:ln w="57150" cap="sq">
            <a:solidFill>
              <a:srgbClr val="C8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tatic2.aif.ru/public/article/big/678/fbff067860010a58b4090eba4df58edc.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408784"/>
            <a:ext cx="3233625" cy="2718198"/>
          </a:xfrm>
          <a:prstGeom prst="rect">
            <a:avLst/>
          </a:prstGeom>
          <a:ln w="57150" cap="sq">
            <a:solidFill>
              <a:srgbClr val="C8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1876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pedsovet.su/_ld/328/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5504" y="1484784"/>
            <a:ext cx="73448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200" b="1" i="1" kern="0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Все острые, колющие и режущие предметы обязательно надо класть на свои места. Порядок в доме не только для красоты, но и для </a:t>
            </a:r>
            <a:r>
              <a:rPr lang="ru-RU" sz="2200" b="1" i="1" kern="0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безопасности!</a:t>
            </a:r>
            <a:endParaRPr lang="ru-RU" sz="2200" i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27572" y="404664"/>
            <a:ext cx="61206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600" b="1" i="1" kern="0" dirty="0" smtClean="0">
                <a:solidFill>
                  <a:srgbClr val="FF0000"/>
                </a:solidFill>
                <a:latin typeface="Arial Black"/>
                <a:cs typeface="Arial"/>
              </a:rPr>
              <a:t>Чем опасны острые, колющие и режущие предметы?</a:t>
            </a:r>
            <a:endParaRPr lang="ru-RU" sz="2600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spasti-sebya.ru/wp-content/uploads/2012/12/%D0%BE%D1%81%D1%82%D1%80%D1%8B%D0%B5-%D0%BF%D1%80%D0%B5%D0%B4%D0%BC%D0%B5%D1%82%D1%8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901212"/>
            <a:ext cx="2195711" cy="169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g-fotki.yandex.ru/get/4600/prcont.2/0_3ef83_f9a8ff18_XX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32" y="2852318"/>
            <a:ext cx="2827045" cy="21037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615.photobucket.com/albums/tt238/adventh1313/scissors1brg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68673" y="3855388"/>
            <a:ext cx="2091647" cy="2091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pk-sm.ru/new/wp-content/uploads/2010/10/gvozdi-277x3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045" y="3472462"/>
            <a:ext cx="26384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5188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pedsovet.su/_ld/328/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3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97360" y="476672"/>
            <a:ext cx="734481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600" b="1" i="1" kern="0" dirty="0" smtClean="0">
                <a:solidFill>
                  <a:srgbClr val="FF0000"/>
                </a:solidFill>
                <a:latin typeface="Arial Black"/>
                <a:cs typeface="Arial"/>
              </a:rPr>
              <a:t>Будь осторожен при встрече с незнакомыми людьми, не открывай дверь дома незнакомым людям!!!</a:t>
            </a:r>
            <a:endParaRPr lang="ru-RU" sz="2600" dirty="0">
              <a:solidFill>
                <a:srgbClr val="FF0000"/>
              </a:solidFill>
            </a:endParaRPr>
          </a:p>
        </p:txBody>
      </p:sp>
      <p:pic>
        <p:nvPicPr>
          <p:cNvPr id="13316" name="Picture 4" descr="незнакомец это не друг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3350"/>
            <a:ext cx="7848872" cy="468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7064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pedsovet.su/_ld/328/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99121" y="2967335"/>
            <a:ext cx="6745757" cy="707886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Спасибо за внимание!</a:t>
            </a:r>
            <a:endParaRPr lang="ru-RU" sz="4000" b="1" cap="none" spc="0" dirty="0">
              <a:ln w="11430"/>
              <a:solidFill>
                <a:srgbClr val="FF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03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156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a_ModernoBrk</vt:lpstr>
      <vt:lpstr>Aharoni</vt:lpstr>
      <vt:lpstr>Arial</vt:lpstr>
      <vt:lpstr>Arial Black</vt:lpstr>
      <vt:lpstr>Calibri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</dc:creator>
  <cp:lastModifiedBy>ПК</cp:lastModifiedBy>
  <cp:revision>72</cp:revision>
  <dcterms:created xsi:type="dcterms:W3CDTF">2013-04-26T17:46:40Z</dcterms:created>
  <dcterms:modified xsi:type="dcterms:W3CDTF">2016-11-20T19:08:02Z</dcterms:modified>
</cp:coreProperties>
</file>