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спид\CA7XZQ5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26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esktop\спид\pic125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63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истратор\Desktop\спид\stopspid-tramplin-small-189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2916">
            <a:off x="176704" y="32918"/>
            <a:ext cx="3002346" cy="391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Администратор\Desktop\спид\aids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8983">
            <a:off x="4188561" y="114778"/>
            <a:ext cx="4572443" cy="343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Администратор\Desktop\спид\127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485" y="2444813"/>
            <a:ext cx="3847132" cy="2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Администратор\Desktop\спид\36141284_1228255454_spi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6961">
            <a:off x="72496" y="3845353"/>
            <a:ext cx="3222578" cy="296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Администратор\Desktop\спид\16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9325">
            <a:off x="5364088" y="3140968"/>
            <a:ext cx="3522632" cy="380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45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5595" y="0"/>
            <a:ext cx="3250881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Введение</a:t>
            </a:r>
          </a:p>
          <a:p>
            <a:r>
              <a:rPr lang="ru-RU" b="1" dirty="0"/>
              <a:t>Синдром приобретенного иммунодефицита (СПИД) – совокупность проявлений подавления функций иммунной системы в результате поражения ее вирусом иммунодефицита человека (ВИЧ). Больной СПИДом теряет устойчивость к инфекционным заболеваниям, которые для людей с нормальной иммунной системой угрозы не представляют, – пневмонии, грибковым заболеваниям и т.п., а также к раку. Через некоторое (иногда значительное) время после инфицирования развивается так называемый клинический синдром, который в итоге приводит к смерти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2051" name="Picture 3" descr="C:\Users\Администратор\Desktop\спид\sportsblog_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350" y="225415"/>
            <a:ext cx="583865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98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спид\IMG_03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2" y="0"/>
            <a:ext cx="91157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0838" y="260648"/>
            <a:ext cx="866232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Способы заражения СПИДом</a:t>
            </a:r>
          </a:p>
          <a:p>
            <a:r>
              <a:rPr lang="ru-RU" sz="1600" dirty="0">
                <a:solidFill>
                  <a:schemeClr val="bg1"/>
                </a:solidFill>
              </a:rPr>
              <a:t>Заражение СПИДом возможно лишь при попадании ВИЧ в кровь человека. Наиболее распространенный путь заражения – через половой контакт с ВИЧ-инфицированным; при этом вирус попадает в кровь партнера через небольшие ранки, которые являются частым следствием половых актов. Наркоманы заражаются СПИДом, используя для внутривенных инъекций наркотических веществ уже использованные кем-либо иглы и шприцы. ВИЧ может быть передан ребенку от матери во время беременности, родов или с грудным молоком. Хотя только 25–35% детей рождаются зараженными СПИДом от больных матерей, это составляет примерно 90% всех случаев заражения детей.</a:t>
            </a:r>
          </a:p>
          <a:p>
            <a:r>
              <a:rPr lang="ru-RU" sz="1600" dirty="0">
                <a:solidFill>
                  <a:schemeClr val="bg1"/>
                </a:solidFill>
              </a:rPr>
              <a:t>Известны случаи заражения СПИДом медицинских работников в результате уколов шприцами или после того, как кровь случайно выплескивалась из пробирок и попадала на открытые ранки, слизистые оболочки глаз или носа. В США известен случай, когда дантист заразил СПИДом шестерых своих пациентов.</a:t>
            </a:r>
          </a:p>
          <a:p>
            <a:r>
              <a:rPr lang="ru-RU" sz="1600" dirty="0">
                <a:solidFill>
                  <a:schemeClr val="bg1"/>
                </a:solidFill>
              </a:rPr>
              <a:t>Случаи бытового заражения СПИДом – при контактах в школе, на рабочем месте, в магазине – недостоверны. Это объясняется тем, что, попадая в окружающую среду, вирус СПИДа очень быстро погибает. Поэтому высохшая кровь и другие выделения больного человека абсолютно не опасны. По этой же причине не опасны поцелуи и прикосновения. Кроме того, недавно в человеческой слюне был найден белок, препятствующий поражению лимфоцитов вирусом иммунодефицита. Существует некоторый риск заражения при использовании чужих бритв и зубных щеток, т.к. они могут царапать кожу и десны, вызывая небольшие кровотечения. </a:t>
            </a:r>
          </a:p>
          <a:p>
            <a:r>
              <a:rPr lang="ru-RU" sz="1600" dirty="0">
                <a:solidFill>
                  <a:schemeClr val="bg1"/>
                </a:solidFill>
              </a:rPr>
              <a:t>Исследования показали и невозможность передачи ВИЧ кровососущими насекомыми даже в тех местностях, где случаи СПИДа многочисленны. Вирус живет в организме насекомого весьма непродолжительное время и не воспроизводится, поэтому передать его другому 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21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спид\A163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228123"/>
            <a:ext cx="72008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Распространение СПИДа</a:t>
            </a:r>
          </a:p>
          <a:p>
            <a:r>
              <a:rPr lang="ru-RU" b="1" dirty="0">
                <a:solidFill>
                  <a:srgbClr val="C00000"/>
                </a:solidFill>
              </a:rPr>
              <a:t>Несмотря на то, что с 1996 г. в США, Франции, Великобритании и некоторых других развитых странах число умерших от СПИДа начало снижаться, пандемия СПИДа приобретает все больший размах. Это связано с ростом заболеваемости и отсутствием средств для лечения заболевших в развивающихся странах, где живет большинство населения мира. Согласно данным UNAIDS, специальной программы ООН по борьбе со СПИДом, с начала 1980-х гг. более 40 млн. человек заразились ВИЧ, из них почти 12 млн. умерли от СПИДа. Только в 1997 г. заразились ВИЧ почти 6 млн. человек (это около 16 тыс. человек в день), умерли от СПИДА 2,3 млн. человек, включая 460 тыс. детей.</a:t>
            </a:r>
          </a:p>
          <a:p>
            <a:r>
              <a:rPr lang="ru-RU" b="1" dirty="0">
                <a:solidFill>
                  <a:srgbClr val="C00000"/>
                </a:solidFill>
              </a:rPr>
              <a:t>Первоначально СПИД встречался среди гомосексуалистов, больных гемофилией и другими заболеваниями, для лечения которых используются препараты крови. Затем он распространился в другие слои общества, преимущественно из-за проституции и нетрадиционных форм полового поведения. В настоящее время примерно 50% новых случаев заболевания обусловлено гомосексуальным половым поведением, 26% – внутривенным применением различных препаратов. Примерно в 9% случаев инфицированные мужчины заражают неинфицированных женщин.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75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спид\demotivatory-so-smyslom-kitajcy-nauchat-tebya-kak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9" y="0"/>
            <a:ext cx="91456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8658" y="89624"/>
            <a:ext cx="9036496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Вирус иммунодефицита человека</a:t>
            </a:r>
          </a:p>
          <a:p>
            <a:r>
              <a:rPr lang="ru-RU" i="1" dirty="0">
                <a:solidFill>
                  <a:schemeClr val="bg1"/>
                </a:solidFill>
              </a:rPr>
              <a:t>Возбудитель СПИДа был идентифицирован лишь через три года после первого обнаружения этого заболевания. Известны два штамма ВИЧ. Штамм ВИЧ-1 распространен в США, Европе и Центральной Африке. Штамм ВИЧ-2, во многом сходный с ВИЧ-1, обнаружен в Западной Африке. В США было зарегистрировано только 64 случая обнаружения ВИЧ-2. Вирус иммунодефицита человека относится к семейству </a:t>
            </a:r>
            <a:r>
              <a:rPr lang="ru-RU" i="1" dirty="0" err="1">
                <a:solidFill>
                  <a:schemeClr val="bg1"/>
                </a:solidFill>
              </a:rPr>
              <a:t>ретровирусов</a:t>
            </a:r>
            <a:r>
              <a:rPr lang="ru-RU" i="1" dirty="0">
                <a:solidFill>
                  <a:schemeClr val="bg1"/>
                </a:solidFill>
              </a:rPr>
              <a:t>. Внутри вирусной частицы, или вириона, находятся две одинаковые цепи РНК, каждая из которых содержит полный геном ВИЧ, а также некоторые структурные белки и ферменты (обратная транскриптаза, или ревертаза, </a:t>
            </a:r>
            <a:r>
              <a:rPr lang="ru-RU" i="1" dirty="0" err="1">
                <a:solidFill>
                  <a:schemeClr val="bg1"/>
                </a:solidFill>
              </a:rPr>
              <a:t>интеграза</a:t>
            </a:r>
            <a:r>
              <a:rPr lang="ru-RU" i="1" dirty="0">
                <a:solidFill>
                  <a:schemeClr val="bg1"/>
                </a:solidFill>
              </a:rPr>
              <a:t> и протеаза). На поверхности вириона находятся молекулы белка jp120, способные связываться с наружными рецепторами клеток. Мишенью ВИЧ может быть любая клетка с подходящими рецепторами, однако в наибольшей степени инфицированию подвергаются Т-лимфоциты человека. ВИЧ-1 и ВИЧ-2 значительно различаются структурой белков на поверхности вириона.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i="1" dirty="0">
                <a:solidFill>
                  <a:schemeClr val="bg1"/>
                </a:solidFill>
              </a:rPr>
              <a:t>В 1984 г. было установлено, что ВИЧ попадает в клетки человека, связываясь с рецепторным белком CD4, находящимся в наружных клеточных мембранах одной из разновидностей лимфоцитов, называемых Т-хелперами (их называют также лимфоциты CD4). Однако тогда же было установлено, что для заражения этого недостаточно. Необходим, по крайней мере, еще один, пока не установленный фактор (ко-рецептор), который имеется только в клетках человека. Кроме того, постоянно обнаруживаются все новые белки-рецепторы, способные связываться с поверхностными белками ВИЧ и способствующие инфицированию клетки. 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89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истратор\Desktop\спид\74dbcc2e57a174480d61b05958e8a45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9973" cy="690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Диагностика СПИДа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В 1985 г. в банках крови начали использовать первый тест на СПИД, разработанный Робертом </a:t>
            </a:r>
            <a:r>
              <a:rPr lang="ru-RU" dirty="0" err="1">
                <a:solidFill>
                  <a:schemeClr val="bg1"/>
                </a:solidFill>
              </a:rPr>
              <a:t>Галло</a:t>
            </a:r>
            <a:r>
              <a:rPr lang="ru-RU" dirty="0">
                <a:solidFill>
                  <a:schemeClr val="bg1"/>
                </a:solidFill>
              </a:rPr>
              <a:t>. Этот тест основан на обнаружении в крови антител на ВИЧ, подтверждающих присутствие вируса в крови. Однако в течение первых 4–8 недель после заражения этот тест дает отрицательный ответ, т.к. иммунной системе нужно время, чтобы произвести антитела.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В 1996 г. начали использовать тест, основанный на обнаружении в крови антигенов – белков, производимых непосредственно вирусом, что позволяет обнаружить его на начальной стадии заболевания. В США каждый год этот тест проходят 50 млн. проб крови.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Центром изучения СПИДа в Атланте (США) разработаны нормы для диагностики СПИДа: инфицированным ВИЧ считается человек, у которого наряду с клиническими проявлениями заболеваний, обычно сопровождающими СПИД, уровень лимфоцитов CD4 составляет не более 200 клеток в 1 мм3 крови.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С начала 1996 г. в клинике стали использовать также тесты на ВИЧ, основанные на определении числа копий вирусной РНК в 1 мл плазмы крови (титра вирусной РНК). </a:t>
            </a:r>
          </a:p>
          <a:p>
            <a:pPr algn="ctr"/>
            <a:r>
              <a:rPr lang="ru-RU" i="1" dirty="0">
                <a:solidFill>
                  <a:schemeClr val="bg1"/>
                </a:solidFill>
              </a:rPr>
              <a:t>Поскольку каждый вирион содержит 2 копии РНК, титр вирусов в крови вдвое меньше титра РНК. Оказалось, что судьба носителя ВИЧ в отсутствие лечения в значительной мере зависит от того, каков у него титр вирусной РНК (см. рис. 4). Так, например, при титре РНК более 30 000 70% носителей умирают в течение 6 лет, а средняя продолжительность жизни после определения титра составляет 4,4 года. При титре же менее 500 средняя продолжительность жизни после определения титра превышала 10 лет, а в течение первых 6 лет умирало менее 1% пациентов.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8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167" y="678"/>
            <a:ext cx="6353033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Заболевания, сопутствующие СПИДу</a:t>
            </a:r>
          </a:p>
          <a:p>
            <a:r>
              <a:rPr lang="ru-RU" sz="1600" dirty="0"/>
              <a:t>Больные СПИДом умирают не непосредственно от поражения организма ВИЧ, а от сопутствующих заболеваний, которым организм больного не может сопротивляться и возбудители, которых всегда имеются как в самом организме, так и в окружающей среде. В настоящее время насчитывают более 25 таких заболеваний. Проявление любого из них в совокупности с уровнем лимфоцитов CD4 в крови ниже 200 в 1 мм</a:t>
            </a:r>
            <a:r>
              <a:rPr lang="ru-RU" sz="1600" baseline="30000" dirty="0"/>
              <a:t>3</a:t>
            </a:r>
            <a:r>
              <a:rPr lang="ru-RU" sz="1600" dirty="0"/>
              <a:t> является веским основанием для подозрения на СПИД. </a:t>
            </a:r>
          </a:p>
          <a:p>
            <a:r>
              <a:rPr lang="ru-RU" sz="1600" dirty="0"/>
              <a:t>СПИДу сопутствуют такие заболевания, как пневмония, вызываемая грибком </a:t>
            </a:r>
            <a:r>
              <a:rPr lang="ru-RU" sz="1600" dirty="0" err="1"/>
              <a:t>Pneumocystis</a:t>
            </a:r>
            <a:r>
              <a:rPr lang="ru-RU" sz="1600" dirty="0"/>
              <a:t> </a:t>
            </a:r>
            <a:r>
              <a:rPr lang="ru-RU" sz="1600" dirty="0" err="1"/>
              <a:t>carinii</a:t>
            </a:r>
            <a:r>
              <a:rPr lang="ru-RU" sz="1600" dirty="0"/>
              <a:t>, обычно присутствующим в дыхательных путях, бактериальная пневмония, туберкулез. На ранней симптоматической стадии грибковые и бактериальные инфекции вызывают менингит, которым болеют около 13% больных СПИДом, а также другие заболевания. На поздней симптоматической стадии заражение </a:t>
            </a:r>
            <a:r>
              <a:rPr lang="ru-RU" sz="1600" dirty="0" err="1"/>
              <a:t>Micobacterium</a:t>
            </a:r>
            <a:r>
              <a:rPr lang="ru-RU" sz="1600" dirty="0"/>
              <a:t> </a:t>
            </a:r>
            <a:r>
              <a:rPr lang="ru-RU" sz="1600" dirty="0" err="1"/>
              <a:t>avium</a:t>
            </a:r>
            <a:r>
              <a:rPr lang="ru-RU" sz="1600" dirty="0"/>
              <a:t> вызывает лихорадку, значительную потерю веса, анемию и понос, а заражение некоторыми видами простейших приводит к поражению нервной системы.</a:t>
            </a:r>
          </a:p>
          <a:p>
            <a:r>
              <a:rPr lang="ru-RU" sz="1600" dirty="0"/>
              <a:t>Среди больных СПИДом весьма распространены вирусные заболевания, особенно вызываемые вирусами группы герпеса. Так, </a:t>
            </a:r>
            <a:r>
              <a:rPr lang="ru-RU" sz="1600" dirty="0" err="1"/>
              <a:t>цитомегаловирус</a:t>
            </a:r>
            <a:r>
              <a:rPr lang="ru-RU" sz="1600" dirty="0"/>
              <a:t> поражает сетчатку и вызывает слепоту. Другой вирус, относящийся к этой группе, поражает клетки крови и приводит к их злокачественному перерождению.</a:t>
            </a:r>
          </a:p>
          <a:p>
            <a:r>
              <a:rPr lang="ru-RU" sz="1600" dirty="0"/>
              <a:t>У многих больных развиваются раковые заболевания, особенно часто </a:t>
            </a:r>
            <a:r>
              <a:rPr lang="ru-RU" sz="1600" dirty="0" err="1"/>
              <a:t>лимфома</a:t>
            </a:r>
            <a:r>
              <a:rPr lang="ru-RU" sz="1600" dirty="0"/>
              <a:t> В-клеток крови, рак кровеносных сосудов, который появляется сначала в виде фиолетовых высыпаний на коже, а затем, распространяясь внутрь, вызывает смерть.</a:t>
            </a:r>
          </a:p>
        </p:txBody>
      </p:sp>
      <p:pic>
        <p:nvPicPr>
          <p:cNvPr id="7170" name="Picture 2" descr="C:\Users\Администратор\Desktop\спид\712533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00192" y="188640"/>
            <a:ext cx="284380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20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спид\2010-03-12_12-17-38_4354377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616"/>
            <a:ext cx="9144000" cy="693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21616"/>
            <a:ext cx="8892480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Лечение</a:t>
            </a:r>
          </a:p>
          <a:p>
            <a:r>
              <a:rPr lang="ru-RU" sz="2000" dirty="0"/>
              <a:t>Пока не существует стопроцентно эффективной вакцины или лекарства против СПИДа, так как большинство лекарственных препаратов вызывает сильные побочные действия и не очень эффективны. </a:t>
            </a:r>
          </a:p>
          <a:p>
            <a:r>
              <a:rPr lang="ru-RU" sz="2000" dirty="0"/>
              <a:t>Однако стоит отметить два подхода к лечению СПИДа: генная терапия и создание вакцины. </a:t>
            </a:r>
          </a:p>
          <a:p>
            <a:r>
              <a:rPr lang="ru-RU" sz="2000" dirty="0"/>
              <a:t>В области генной терапии получены обнадеживающие результаты при применении так называемой </a:t>
            </a:r>
            <a:r>
              <a:rPr lang="ru-RU" sz="2000" dirty="0" err="1"/>
              <a:t>антисмысловой</a:t>
            </a:r>
            <a:r>
              <a:rPr lang="ru-RU" sz="2000" dirty="0"/>
              <a:t> ДНК, инактивирующей два гена – </a:t>
            </a:r>
            <a:r>
              <a:rPr lang="ru-RU" sz="2000" dirty="0" err="1"/>
              <a:t>tat</a:t>
            </a:r>
            <a:r>
              <a:rPr lang="ru-RU" sz="2000" dirty="0"/>
              <a:t> и </a:t>
            </a:r>
            <a:r>
              <a:rPr lang="ru-RU" sz="2000" dirty="0" err="1"/>
              <a:t>rev</a:t>
            </a:r>
            <a:r>
              <a:rPr lang="ru-RU" sz="2000" dirty="0"/>
              <a:t>, которые контролируют синтез белков, необходимых для эффективного образования вирусных белков.</a:t>
            </a:r>
          </a:p>
          <a:p>
            <a:r>
              <a:rPr lang="ru-RU" sz="2000" dirty="0"/>
              <a:t>Несмотря на то, что о ВИЧ ученые знают больше, чем о каком-либо другом вирусе, создание эффективной вакцины против него остается сегодня такой же сложной задачей, как и во времена, когда ВИЧ был впервые обнаружен. Это связано с тем, что, в отличие от обычных вирусов, иммунная реакция организма не уничтожает ВИЧ, поэтому неясно, какой иммунный ответ должна вызывать вакцина. Кроме того, в случае ВИЧ представляется небезопасным введение пациентам ослабленных или даже убитых вирусов, что обычно используется при вакцинации против обычных вирусов. Вакцина против ВИЧ должна не просто увеличить титр антител к вирусным антигенам, но и стимулировать практически все средства иммунной защиты. Эта задача пока невыполнима, поскольку далеко не все еще известно о том, как на самом деле работает иммунная система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47992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спид\xin_3711033016351501645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7"/>
            <a:ext cx="849694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1028342"/>
            <a:ext cx="581439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Заключение</a:t>
            </a:r>
          </a:p>
          <a:p>
            <a:r>
              <a:rPr lang="ru-RU" sz="2000" dirty="0">
                <a:solidFill>
                  <a:schemeClr val="bg1"/>
                </a:solidFill>
              </a:rPr>
              <a:t>Пока не существует стопроцентно эффективной вакцины или лекарства против СПИДа, помочь может пропаганда знаний о путях его распространения и способах предотвращения заражения. Распространяют литература на эту тему, единобрачие и половое воздержание, использование презервативов. Были попытки распространения игл среди наркоманов с целью уменьшения случаев совместного использования игл. В национальном масштабе сплошная проверка препаратов крови на СПИД значительно снизила опасность заражения. Остальные программы пока имеют весьма ограниченный успех.</a:t>
            </a:r>
          </a:p>
        </p:txBody>
      </p:sp>
    </p:spTree>
    <p:extLst>
      <p:ext uri="{BB962C8B-B14F-4D97-AF65-F5344CB8AC3E}">
        <p14:creationId xmlns:p14="http://schemas.microsoft.com/office/powerpoint/2010/main" val="392452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848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Windows 7</cp:lastModifiedBy>
  <cp:revision>9</cp:revision>
  <dcterms:created xsi:type="dcterms:W3CDTF">2011-12-12T16:13:34Z</dcterms:created>
  <dcterms:modified xsi:type="dcterms:W3CDTF">2011-12-12T18:03:16Z</dcterms:modified>
</cp:coreProperties>
</file>