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38702A4-0044-48E8-9DBE-42B76E9D463E}" type="datetimeFigureOut">
              <a:rPr lang="ru-RU" smtClean="0"/>
              <a:t>12.11.2016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78CBB63-E3C3-49DE-B1D6-C69C2708E98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702A4-0044-48E8-9DBE-42B76E9D463E}" type="datetimeFigureOut">
              <a:rPr lang="ru-RU" smtClean="0"/>
              <a:t>12.11.2016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CBB63-E3C3-49DE-B1D6-C69C2708E9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702A4-0044-48E8-9DBE-42B76E9D463E}" type="datetimeFigureOut">
              <a:rPr lang="ru-RU" smtClean="0"/>
              <a:t>12.11.2016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CBB63-E3C3-49DE-B1D6-C69C2708E9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38702A4-0044-48E8-9DBE-42B76E9D463E}" type="datetimeFigureOut">
              <a:rPr lang="ru-RU" smtClean="0"/>
              <a:t>12.11.2016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78CBB63-E3C3-49DE-B1D6-C69C2708E98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38702A4-0044-48E8-9DBE-42B76E9D463E}" type="datetimeFigureOut">
              <a:rPr lang="ru-RU" smtClean="0"/>
              <a:t>12.11.2016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78CBB63-E3C3-49DE-B1D6-C69C2708E98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702A4-0044-48E8-9DBE-42B76E9D463E}" type="datetimeFigureOut">
              <a:rPr lang="ru-RU" smtClean="0"/>
              <a:t>12.11.2016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CBB63-E3C3-49DE-B1D6-C69C2708E98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702A4-0044-48E8-9DBE-42B76E9D463E}" type="datetimeFigureOut">
              <a:rPr lang="ru-RU" smtClean="0"/>
              <a:t>12.11.2016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CBB63-E3C3-49DE-B1D6-C69C2708E98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38702A4-0044-48E8-9DBE-42B76E9D463E}" type="datetimeFigureOut">
              <a:rPr lang="ru-RU" smtClean="0"/>
              <a:t>12.11.2016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78CBB63-E3C3-49DE-B1D6-C69C2708E98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702A4-0044-48E8-9DBE-42B76E9D463E}" type="datetimeFigureOut">
              <a:rPr lang="ru-RU" smtClean="0"/>
              <a:t>12.11.2016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CBB63-E3C3-49DE-B1D6-C69C2708E9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38702A4-0044-48E8-9DBE-42B76E9D463E}" type="datetimeFigureOut">
              <a:rPr lang="ru-RU" smtClean="0"/>
              <a:t>12.11.2016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78CBB63-E3C3-49DE-B1D6-C69C2708E984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38702A4-0044-48E8-9DBE-42B76E9D463E}" type="datetimeFigureOut">
              <a:rPr lang="ru-RU" smtClean="0"/>
              <a:t>12.11.2016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78CBB63-E3C3-49DE-B1D6-C69C2708E984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38702A4-0044-48E8-9DBE-42B76E9D463E}" type="datetimeFigureOut">
              <a:rPr lang="ru-RU" smtClean="0"/>
              <a:t>12.11.2016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78CBB63-E3C3-49DE-B1D6-C69C2708E98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2420888"/>
            <a:ext cx="6172200" cy="2597674"/>
          </a:xfrm>
        </p:spPr>
        <p:txBody>
          <a:bodyPr>
            <a:normAutofit/>
          </a:bodyPr>
          <a:lstStyle/>
          <a:p>
            <a:r>
              <a:rPr lang="ru-RU" dirty="0" smtClean="0"/>
              <a:t>Выступление учителя-логопеда Смирновой Наталии Львовны на родительском собрании в 2012-2013 учебном году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Тема: «Трудности </a:t>
            </a:r>
            <a:r>
              <a:rPr lang="ru-RU" dirty="0">
                <a:solidFill>
                  <a:srgbClr val="0070C0"/>
                </a:solidFill>
              </a:rPr>
              <a:t>обучения письму и чтению в начальной </a:t>
            </a:r>
            <a:r>
              <a:rPr lang="ru-RU" dirty="0" smtClean="0">
                <a:solidFill>
                  <a:srgbClr val="0070C0"/>
                </a:solidFill>
              </a:rPr>
              <a:t>школе»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6315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Группа. </a:t>
            </a:r>
            <a:r>
              <a:rPr lang="ru-RU" dirty="0" err="1" smtClean="0"/>
              <a:t>Леворукие</a:t>
            </a:r>
            <a:r>
              <a:rPr lang="ru-RU" dirty="0" smtClean="0"/>
              <a:t> дети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5. Важно помнить, что </a:t>
            </a:r>
            <a:r>
              <a:rPr lang="ru-RU" dirty="0" err="1"/>
              <a:t>леворукие</a:t>
            </a:r>
            <a:r>
              <a:rPr lang="ru-RU" dirty="0"/>
              <a:t> дети переживают адаптацию к школе гораздо тяжелее, чем их праворукие сверстники.</a:t>
            </a:r>
          </a:p>
          <a:p>
            <a:r>
              <a:rPr lang="ru-RU" dirty="0"/>
              <a:t>6.Леворукому ребенку надо предлагать больше заданий на развитие двигательной активности руки, для  развития группы мелких мышц. Очень хорошее упражнение – вырезание букв крупного формата из газет. Ребенок быстрее запоминает буквы, видит их в зеркальном изображении, запоминает их контуры.</a:t>
            </a:r>
          </a:p>
          <a:p>
            <a:r>
              <a:rPr lang="ru-RU" dirty="0"/>
              <a:t>7.Еще одно упражнение – лепка букв и цифр. Это тоже помогает ребенку быстрее усвоить технику письма.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4702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Группа. </a:t>
            </a:r>
            <a:r>
              <a:rPr lang="ru-RU" dirty="0" err="1" smtClean="0"/>
              <a:t>Гиперактивные</a:t>
            </a:r>
            <a:r>
              <a:rPr lang="ru-RU" dirty="0" smtClean="0"/>
              <a:t> дети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1.старайтесь по возможности сдерживать свои бурные аффекты, особенно если вы огорчены или недовольны поведением ребенка..</a:t>
            </a:r>
            <a:endParaRPr lang="ru-RU" dirty="0"/>
          </a:p>
          <a:p>
            <a:r>
              <a:rPr lang="ru-RU" dirty="0"/>
              <a:t>2.Избегайте категоричных слов и выражений, упреков, угроз, которые могут создать напряженную обстановку и вызвать конфликт в семье.</a:t>
            </a:r>
            <a:endParaRPr lang="ru-RU" dirty="0"/>
          </a:p>
          <a:p>
            <a:r>
              <a:rPr lang="ru-RU" dirty="0"/>
              <a:t>3.старайтесь реже говорить «нет», «нельзя», «прекрати» - лучше попробуйте переключить внимание малыша, а если удастся, сделайте это легко, с юмором.</a:t>
            </a:r>
            <a:endParaRPr lang="ru-RU" dirty="0"/>
          </a:p>
          <a:p>
            <a:r>
              <a:rPr lang="ru-RU" dirty="0"/>
              <a:t>4.Следите за своей речью, старайтесь говорить спокойным голосом. Гнев, возмущение плохо поддаются контролю. Выражая недовольство, не манипулируйте чувствами ребенка и не унижайте его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50183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группа. </a:t>
            </a:r>
            <a:r>
              <a:rPr lang="ru-RU" dirty="0" err="1" smtClean="0"/>
              <a:t>Гиперактивные</a:t>
            </a:r>
            <a:r>
              <a:rPr lang="ru-RU" dirty="0" smtClean="0"/>
              <a:t> дети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5. Если есть возможность, постарайтесь выделить для ребенка комнату или ее часть для занятий, игр, уединения. В оформлении желательно избегать ярких цветов, сложных композиций. На столе и в ближайшем окружении ребенка не должно быть отвлекающих предметов. </a:t>
            </a:r>
            <a:r>
              <a:rPr lang="ru-RU" dirty="0" err="1"/>
              <a:t>Гиперактивный</a:t>
            </a:r>
            <a:r>
              <a:rPr lang="ru-RU" dirty="0"/>
              <a:t> ребенок сам не в состоянии сделать так, чтобы ничто постороннее его не отвлекало.</a:t>
            </a:r>
            <a:endParaRPr lang="ru-RU" dirty="0"/>
          </a:p>
          <a:p>
            <a:r>
              <a:rPr lang="ru-RU" dirty="0"/>
              <a:t>6. Определите для ребенка круг обязанностей, а их исполнение держите под постоянным наблюдением и контролем, но не слишком жестко. Чаще отмечайте и хвалите его усилия, даже если результаты далеки от совершенства.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06844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группа. </a:t>
            </a:r>
            <a:r>
              <a:rPr lang="ru-RU" dirty="0" err="1" smtClean="0"/>
              <a:t>Гиперактивные</a:t>
            </a:r>
            <a:r>
              <a:rPr lang="ru-RU" dirty="0" smtClean="0"/>
              <a:t> дети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7. Не опускайте рук! Любите вашего норовистого ребенка, помогите ему быть успешным, преодолеть школьные трудности. Помните, что «норовистые дети похожи на розы – им нужен особый уход. И иногда поранишься о шипы, чтобы увидеть их красоту»</a:t>
            </a:r>
            <a:endParaRPr lang="ru-RU" dirty="0"/>
          </a:p>
          <a:p>
            <a:r>
              <a:rPr lang="ru-RU" dirty="0"/>
              <a:t>8. Когда становится совсем тяжело, вспомните, что к подростковому возрасту, а у некоторых детей и раньше, </a:t>
            </a:r>
            <a:r>
              <a:rPr lang="ru-RU" dirty="0" err="1"/>
              <a:t>гиперактивность</a:t>
            </a:r>
            <a:r>
              <a:rPr lang="ru-RU" dirty="0"/>
              <a:t> проходит.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06255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 группа. Медлительные дети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1.Наберитесь терпения. Работа с </a:t>
            </a:r>
            <a:r>
              <a:rPr lang="ru-RU" dirty="0" smtClean="0"/>
              <a:t>медлительными </a:t>
            </a:r>
            <a:r>
              <a:rPr lang="ru-RU" dirty="0"/>
              <a:t>детьми очень утомительна и требует умения сдерживаться, не повышать голос, необходимо спокойно повторять и объяснять одно и то же несколько раз без упреков и раздражения.</a:t>
            </a:r>
          </a:p>
          <a:p>
            <a:r>
              <a:rPr lang="ru-RU" dirty="0"/>
              <a:t>2. Главное – не торопить, не подгонять ребенка, не напоминать ему о его медлительности, неловкости.</a:t>
            </a:r>
          </a:p>
          <a:p>
            <a:r>
              <a:rPr lang="ru-RU" dirty="0"/>
              <a:t>3.По возможности разгрузите ребенка, снимите все дополнительные нагрузки.</a:t>
            </a:r>
          </a:p>
          <a:p>
            <a:r>
              <a:rPr lang="ru-RU" dirty="0"/>
              <a:t>4. Организуйте работу над домашними заданиями так, чтобы они выполнялись не вечером, а в период с трех до пяти дня. Не забывайте о перерывах, физкультминутках.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6781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3 группа. Медлительные дети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5.Проконтролируйте все элементы режима дня: сон, отдых на воздухе, питание, двигательную активность.</a:t>
            </a:r>
          </a:p>
          <a:p>
            <a:r>
              <a:rPr lang="ru-RU" dirty="0"/>
              <a:t>6. Помните, вашему ребенку нужно время на раскачку. Нужно облегчить ему выполнение всех повседневных дел, и помочь в этом может четко организованный режим дня.</a:t>
            </a:r>
          </a:p>
          <a:p>
            <a:r>
              <a:rPr lang="ru-RU" dirty="0"/>
              <a:t>7. Продленка - не для медлительных детей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29996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 самое главное: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rgbClr val="0070C0"/>
                </a:solidFill>
              </a:rPr>
              <a:t>Не рассматривайте особенности своих детей </a:t>
            </a:r>
            <a:r>
              <a:rPr lang="ru-RU" dirty="0">
                <a:solidFill>
                  <a:srgbClr val="0070C0"/>
                </a:solidFill>
              </a:rPr>
              <a:t>как личную трагедию, старайтесь не показывать своего огорчения, не отчаивайтесь. Ваша главная задача – помочь ребенку. Вы должны принимать и любить его таким, какой он есть, - тогда ему будет легче и в школе.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45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Как можно преодолеть возникшие трудности?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Письмо и чтение – базовые школьные навыки, без эффективного владения которыми обучение затруднено или просто невозможно. Это сложнейшие интегративные навыки, объединяющие в единую структуру деятельности все высшие психические функции – внимание, восприятие, память, мышление. </a:t>
            </a:r>
            <a:endParaRPr lang="ru-RU" dirty="0" smtClean="0"/>
          </a:p>
          <a:p>
            <a:r>
              <a:rPr lang="ru-RU" i="1" dirty="0" smtClean="0"/>
              <a:t>Сейчас вам потребуется разделиться на группы по карточкам, что я вам раздала. </a:t>
            </a:r>
            <a:r>
              <a:rPr lang="ru-RU" i="1" dirty="0"/>
              <a:t>Деление на группы неслучайно. При обследовании детей были выявлены их  характерные особенности, затрудняющие обучение чтению и письму. Я их Вам не назову сейчас, а Вы их выявите в процессе групповой работы.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623442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Карточки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115616" y="2636912"/>
            <a:ext cx="6809184" cy="3837040"/>
          </a:xfrm>
        </p:spPr>
        <p:txBody>
          <a:bodyPr/>
          <a:lstStyle/>
          <a:p>
            <a:pPr algn="ctr"/>
            <a:r>
              <a:rPr lang="ru-RU" b="1" dirty="0"/>
              <a:t>1 группа</a:t>
            </a:r>
            <a:r>
              <a:rPr lang="ru-RU" dirty="0"/>
              <a:t> – </a:t>
            </a:r>
            <a:r>
              <a:rPr lang="ru-RU" dirty="0" err="1"/>
              <a:t>леворукие</a:t>
            </a:r>
            <a:r>
              <a:rPr lang="ru-RU" dirty="0"/>
              <a:t> дети</a:t>
            </a:r>
          </a:p>
          <a:p>
            <a:pPr algn="ctr"/>
            <a:r>
              <a:rPr lang="ru-RU" b="1" dirty="0"/>
              <a:t>2 группа</a:t>
            </a:r>
            <a:r>
              <a:rPr lang="ru-RU" dirty="0"/>
              <a:t> – </a:t>
            </a:r>
            <a:r>
              <a:rPr lang="ru-RU" dirty="0" err="1"/>
              <a:t>гиперактивные</a:t>
            </a:r>
            <a:endParaRPr lang="ru-RU" dirty="0"/>
          </a:p>
          <a:p>
            <a:pPr algn="ctr"/>
            <a:r>
              <a:rPr lang="ru-RU" b="1" dirty="0"/>
              <a:t>3 группа</a:t>
            </a:r>
            <a:r>
              <a:rPr lang="ru-RU" dirty="0"/>
              <a:t> – медлительные</a:t>
            </a:r>
          </a:p>
          <a:p>
            <a:pPr algn="ctr"/>
            <a:r>
              <a:rPr lang="ru-RU" b="1" dirty="0"/>
              <a:t>4 группа</a:t>
            </a:r>
            <a:r>
              <a:rPr lang="ru-RU" dirty="0"/>
              <a:t> – без ярко выраженных особенностей.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845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Лист первой группы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1.Пишет медленно.</a:t>
            </a:r>
          </a:p>
          <a:p>
            <a:r>
              <a:rPr lang="ru-RU" dirty="0"/>
              <a:t>2.Пишет левой рукой.</a:t>
            </a:r>
          </a:p>
          <a:p>
            <a:r>
              <a:rPr lang="ru-RU" dirty="0"/>
              <a:t>3.Зеркальное изображение букв.</a:t>
            </a:r>
          </a:p>
          <a:p>
            <a:r>
              <a:rPr lang="ru-RU" dirty="0"/>
              <a:t>4.Неряшливый почерк.</a:t>
            </a:r>
          </a:p>
          <a:p>
            <a:r>
              <a:rPr lang="ru-RU" dirty="0"/>
              <a:t>5. Не видит строчку.</a:t>
            </a:r>
          </a:p>
          <a:p>
            <a:r>
              <a:rPr lang="ru-RU" dirty="0"/>
              <a:t>6.Пропускает буквы, заменяет при письме и чтении.</a:t>
            </a:r>
          </a:p>
          <a:p>
            <a:r>
              <a:rPr lang="ru-RU" dirty="0"/>
              <a:t>7. При чтении путает похожие буквы.</a:t>
            </a:r>
          </a:p>
          <a:p>
            <a:r>
              <a:rPr lang="ru-RU" dirty="0"/>
              <a:t>8. Медленно читает.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69048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Лист второй группы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1</a:t>
            </a:r>
            <a:r>
              <a:rPr lang="ru-RU" dirty="0"/>
              <a:t>. Легко отвлекается на любую помеху.</a:t>
            </a:r>
          </a:p>
          <a:p>
            <a:r>
              <a:rPr lang="ru-RU" dirty="0"/>
              <a:t>2. Самостоятельно работать не может.</a:t>
            </a:r>
          </a:p>
          <a:p>
            <a:r>
              <a:rPr lang="ru-RU" dirty="0"/>
              <a:t>3. Очень подвижен.</a:t>
            </a:r>
          </a:p>
          <a:p>
            <a:r>
              <a:rPr lang="ru-RU" dirty="0"/>
              <a:t>4. С трудом удерживает внимание.</a:t>
            </a:r>
          </a:p>
          <a:p>
            <a:r>
              <a:rPr lang="ru-RU" dirty="0"/>
              <a:t>5. Дрыгает ногами, руками, крутится.</a:t>
            </a:r>
          </a:p>
          <a:p>
            <a:r>
              <a:rPr lang="ru-RU" dirty="0"/>
              <a:t>6. Очень разговорчив.</a:t>
            </a:r>
          </a:p>
          <a:p>
            <a:r>
              <a:rPr lang="ru-RU" dirty="0"/>
              <a:t>7. Отключается от выполнения задания.</a:t>
            </a:r>
          </a:p>
          <a:p>
            <a:r>
              <a:rPr lang="ru-RU" dirty="0"/>
              <a:t>8. Почерк неряшливый, много исправлений.</a:t>
            </a:r>
          </a:p>
          <a:p>
            <a:r>
              <a:rPr lang="ru-RU" dirty="0"/>
              <a:t>9. Не дописывает буквы.</a:t>
            </a:r>
          </a:p>
          <a:p>
            <a:r>
              <a:rPr lang="ru-RU" dirty="0"/>
              <a:t>10. При чтении теряет слова, строчку.</a:t>
            </a:r>
          </a:p>
          <a:p>
            <a:r>
              <a:rPr lang="ru-RU" dirty="0"/>
              <a:t>11. Хорошо работает 3 – 5 минут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81517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Лист третьей группы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1. Делает все очень медленно.</a:t>
            </a:r>
          </a:p>
          <a:p>
            <a:r>
              <a:rPr lang="ru-RU" dirty="0"/>
              <a:t>2. С трудом переходит от задания к заданию.</a:t>
            </a:r>
          </a:p>
          <a:p>
            <a:r>
              <a:rPr lang="ru-RU" dirty="0"/>
              <a:t>3. Пропускает буквы, слова при чтении и письме.</a:t>
            </a:r>
          </a:p>
          <a:p>
            <a:r>
              <a:rPr lang="ru-RU" dirty="0"/>
              <a:t>4. Пишет и читает очень медленно.</a:t>
            </a:r>
          </a:p>
          <a:p>
            <a:r>
              <a:rPr lang="ru-RU" dirty="0"/>
              <a:t>5. Небрежный почерк, буквы разной величины.</a:t>
            </a:r>
          </a:p>
          <a:p>
            <a:r>
              <a:rPr lang="ru-RU" dirty="0"/>
              <a:t>6. Может читать то медленно, то быстро.</a:t>
            </a:r>
          </a:p>
          <a:p>
            <a:r>
              <a:rPr lang="ru-RU" dirty="0"/>
              <a:t>7.Плохо пересказывает.</a:t>
            </a:r>
          </a:p>
          <a:p>
            <a:r>
              <a:rPr lang="ru-RU" dirty="0"/>
              <a:t>8. Не видит строку.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7515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Лист четвертой группы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1. Пропускает буквы при чтении и письме.</a:t>
            </a:r>
          </a:p>
          <a:p>
            <a:r>
              <a:rPr lang="ru-RU" dirty="0"/>
              <a:t>2. Под диктовку пишет с ошибками.</a:t>
            </a:r>
          </a:p>
          <a:p>
            <a:r>
              <a:rPr lang="ru-RU" dirty="0"/>
              <a:t>3. Путает  похожие по написанию буквы.</a:t>
            </a:r>
          </a:p>
          <a:p>
            <a:r>
              <a:rPr lang="ru-RU" dirty="0"/>
              <a:t>4. Почерк неустойчивый.</a:t>
            </a:r>
          </a:p>
          <a:p>
            <a:r>
              <a:rPr lang="ru-RU" dirty="0"/>
              <a:t>5. Быстро устает.</a:t>
            </a:r>
          </a:p>
          <a:p>
            <a:r>
              <a:rPr lang="ru-RU" dirty="0"/>
              <a:t>6. Задания хорошо выполняет, когда есть желание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08419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Для каждой категории детей разработаны специальные рекомендации, учитывающие их характерные особенности.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В </a:t>
            </a:r>
            <a:r>
              <a:rPr lang="ru-RU" dirty="0"/>
              <a:t>каждой группе есть свои проблемы, но и еще есть общие. </a:t>
            </a:r>
            <a:r>
              <a:rPr lang="ru-RU" dirty="0" smtClean="0"/>
              <a:t>Детям, </a:t>
            </a:r>
            <a:r>
              <a:rPr lang="ru-RU" dirty="0"/>
              <a:t>которые испытывают общие </a:t>
            </a:r>
            <a:r>
              <a:rPr lang="ru-RU" dirty="0" smtClean="0"/>
              <a:t>трудности, требуются рекомендации психолога.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59369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Группа. </a:t>
            </a:r>
            <a:r>
              <a:rPr lang="ru-RU" dirty="0" err="1" smtClean="0"/>
              <a:t>Леворукие</a:t>
            </a:r>
            <a:r>
              <a:rPr lang="ru-RU" dirty="0" smtClean="0"/>
              <a:t> дети.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1.Ребенок должен учиться писать прямо, не загораживая себе линию строки.</a:t>
            </a:r>
          </a:p>
          <a:p>
            <a:r>
              <a:rPr lang="ru-RU" dirty="0"/>
              <a:t>2. При письме и рисовании свет должен падать справа.</a:t>
            </a:r>
          </a:p>
          <a:p>
            <a:r>
              <a:rPr lang="ru-RU" dirty="0"/>
              <a:t>3. При выполнении домашнего задания по письму необходимо определить вместе с ребенком траекторию движения руки. Это поможет ребенку определить, где начинать написание элемента буквы, куда вести и где закончить. Эту инструкцию ребенок должен еще самостоятельно повторить и только потом приступать к письму.</a:t>
            </a:r>
          </a:p>
          <a:p>
            <a:r>
              <a:rPr lang="ru-RU" dirty="0"/>
              <a:t>4. Полезно сделать для ребенка карточки с элементами написания каждой буквы и с самими буквами. Это позволит превратить обучение письму в увлекательную игру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37919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125</TotalTime>
  <Words>1100</Words>
  <Application>Microsoft Office PowerPoint</Application>
  <PresentationFormat>Экран (4:3)</PresentationFormat>
  <Paragraphs>86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Выступление учителя-логопеда Смирновой Наталии Львовны на родительском собрании в 2012-2013 учебном году</vt:lpstr>
      <vt:lpstr>Как можно преодолеть возникшие трудности?</vt:lpstr>
      <vt:lpstr>Карточки</vt:lpstr>
      <vt:lpstr>Лист первой группы</vt:lpstr>
      <vt:lpstr>Лист второй группы</vt:lpstr>
      <vt:lpstr>Лист третьей группы</vt:lpstr>
      <vt:lpstr>Лист четвертой группы</vt:lpstr>
      <vt:lpstr>Для каждой категории детей разработаны специальные рекомендации, учитывающие их характерные особенности.</vt:lpstr>
      <vt:lpstr>1 Группа. Леворукие дети.</vt:lpstr>
      <vt:lpstr>1 Группа. Леворукие дети</vt:lpstr>
      <vt:lpstr>2 Группа. Гиперактивные дети</vt:lpstr>
      <vt:lpstr>2 группа. Гиперактивные дети</vt:lpstr>
      <vt:lpstr>2 группа. Гиперактивные дети</vt:lpstr>
      <vt:lpstr>3 группа. Медлительные дети</vt:lpstr>
      <vt:lpstr>3 группа. Медлительные дети</vt:lpstr>
      <vt:lpstr>И самое главное: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Rins</dc:creator>
  <cp:lastModifiedBy>Rins</cp:lastModifiedBy>
  <cp:revision>7</cp:revision>
  <dcterms:created xsi:type="dcterms:W3CDTF">2016-11-12T12:06:31Z</dcterms:created>
  <dcterms:modified xsi:type="dcterms:W3CDTF">2016-11-12T14:12:23Z</dcterms:modified>
</cp:coreProperties>
</file>