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73" r:id="rId6"/>
    <p:sldId id="270" r:id="rId7"/>
    <p:sldId id="271" r:id="rId8"/>
    <p:sldId id="25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72" autoAdjust="0"/>
    <p:restoredTop sz="94660"/>
  </p:normalViewPr>
  <p:slideViewPr>
    <p:cSldViewPr>
      <p:cViewPr varScale="1">
        <p:scale>
          <a:sx n="70" d="100"/>
          <a:sy n="70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A8E9-B1A1-4A2D-A302-5A4C97711893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2C2F6-0FF5-4E22-881A-E9A5F6AF5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54B76-6C83-4C3D-A078-B2EC4CC10D30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69463-1928-4F7E-A46B-6742E864F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C8DD1-6E38-4114-B85B-C60BAD0C856E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A31D7-0F72-440E-A13C-BFEE18C42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D8F1A-9D0E-4541-B033-3B09E210A34D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07D2A-3D2C-4358-9866-83E0F099A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9EDC6-7F0A-4C56-AB1D-EE2D84921DE2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4197F-3E01-459F-A92A-B2A44F89F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674D3-0A39-49BC-859A-5D9A0BC49593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A330A-7B84-4488-8834-CB32BD4B3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3BE44-7D04-4647-8BFE-F4AD385806B7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C0AA6-2110-4D6D-B274-74B1DB358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C8AAB-FE32-49D6-B620-52372FC49442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1DD5-A50B-455E-8310-B745E8E05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B7419-8977-4353-A116-09B97502414E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575A9-C323-4D6A-88CD-918E84E39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B7EBA-241A-4A5C-832A-5F68F9ABC122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00576-9A7D-4E1F-B4C1-49997673A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605A8-AECB-4789-8F9A-9572D12126C7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9945D-AC6A-4B64-B0A8-1A3EA3B5F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F220AE-1AC3-4D25-9D54-AF93F862D057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55692C-C7F5-417A-942D-279B05041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2052" name="Picture 2" descr="C:\Users\олег\Desktop\01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9" descr="Картинка 129 из 59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Картинка 129 из 593"/>
          <p:cNvPicPr>
            <a:picLocks noChangeAspect="1" noChangeArrowheads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2285952" y="357166"/>
            <a:ext cx="6858048" cy="3002049"/>
          </a:xfrm>
          <a:prstGeom prst="roundRect">
            <a:avLst/>
          </a:prstGeom>
          <a:noFill/>
          <a:effectLst>
            <a:glow rad="228600">
              <a:srgbClr val="92D050">
                <a:alpha val="40000"/>
              </a:srgbClr>
            </a:glow>
          </a:effectLst>
        </p:spPr>
      </p:pic>
      <p:pic>
        <p:nvPicPr>
          <p:cNvPr id="2055" name="Picture 6" descr="Картинка 118 из 778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071810"/>
            <a:ext cx="5214956" cy="349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90264" y="928670"/>
            <a:ext cx="68537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Польза и применение</a:t>
            </a:r>
          </a:p>
          <a:p>
            <a:pPr algn="ctr"/>
            <a:r>
              <a:rPr lang="ru-RU" sz="4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витаминов</a:t>
            </a:r>
            <a:endParaRPr lang="ru-RU" sz="48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59270" y="6180892"/>
            <a:ext cx="184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ег\Desktop\01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78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Картинка 129 из 59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285728"/>
            <a:ext cx="807249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исследования: </a:t>
            </a:r>
            <a:r>
              <a:rPr lang="ru-RU" sz="4400" dirty="0" smtClean="0"/>
              <a:t>витамины</a:t>
            </a:r>
          </a:p>
          <a:p>
            <a:r>
              <a:rPr lang="ru-RU" sz="4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исследования: </a:t>
            </a:r>
            <a:r>
              <a:rPr lang="ru-RU" sz="4400" dirty="0" smtClean="0"/>
              <a:t>выяснить, что такое витамины, изучить свойства витаминов</a:t>
            </a:r>
          </a:p>
          <a:p>
            <a:r>
              <a:rPr lang="ru-RU" sz="4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Гипотеза: </a:t>
            </a:r>
          </a:p>
          <a:p>
            <a:pPr algn="just"/>
            <a:r>
              <a:rPr lang="ru-RU" sz="4400" dirty="0" smtClean="0"/>
              <a:t>витамины играют важную роль в здоровье человека</a:t>
            </a:r>
            <a:endParaRPr lang="ru-RU" sz="4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928670"/>
            <a:ext cx="3071802" cy="2126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ег\Desktop\01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487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Картинка 129 из 59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64472" y="428604"/>
            <a:ext cx="8579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Болезни,</a:t>
            </a:r>
          </a:p>
          <a:p>
            <a:pPr algn="ctr"/>
            <a:r>
              <a:rPr lang="ru-RU" sz="36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возникающие при нехватке витаминов</a:t>
            </a:r>
            <a:endParaRPr lang="ru-RU" sz="36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628933"/>
            <a:ext cx="1325223" cy="3630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77195" y="5352101"/>
            <a:ext cx="1434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3300"/>
                </a:solidFill>
              </a:rPr>
              <a:t>Рахит</a:t>
            </a:r>
            <a:endParaRPr lang="ru-RU" sz="3600" dirty="0">
              <a:solidFill>
                <a:srgbClr val="FF33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0748" y="1793804"/>
            <a:ext cx="2466975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27370" y="3859189"/>
            <a:ext cx="1453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3300"/>
                </a:solidFill>
              </a:rPr>
              <a:t>Цинга</a:t>
            </a:r>
            <a:endParaRPr lang="ru-RU" sz="3600" dirty="0">
              <a:solidFill>
                <a:srgbClr val="FF33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2240" y="1687048"/>
            <a:ext cx="1845891" cy="35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87723" y="5445224"/>
            <a:ext cx="2683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3300"/>
                </a:solidFill>
              </a:rPr>
              <a:t>Бери-бери</a:t>
            </a:r>
            <a:r>
              <a:rPr lang="ru-RU" sz="3600" dirty="0" smtClean="0"/>
              <a:t> </a:t>
            </a:r>
          </a:p>
          <a:p>
            <a:pPr algn="ctr"/>
            <a:r>
              <a:rPr lang="ru-RU" dirty="0" smtClean="0">
                <a:solidFill>
                  <a:srgbClr val="FF3300"/>
                </a:solidFill>
              </a:rPr>
              <a:t>(рисовая болезнь)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ег\Desktop\01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487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Картинка 129 из 59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1571612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Существуют витамины: А, В, С, Е, D и другие.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Витамины классифицируются на две группы: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1. Витамины, растворимые в воде: витамины группы В (В1, В6, В12 и так далее) и витамин С.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2. Витамины, которые растворяются в жирах: А, D, Е, К.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571480"/>
            <a:ext cx="7303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витаминов</a:t>
            </a:r>
            <a:endParaRPr lang="ru-RU" sz="44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5439" y="4214818"/>
            <a:ext cx="3788561" cy="2643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ег\Desktop\01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78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Картинка 129 из 59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034" y="1857365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357298"/>
            <a:ext cx="450059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rgbClr val="FF0000"/>
                </a:solidFill>
              </a:rPr>
              <a:t>Водорастворимые</a:t>
            </a:r>
            <a:r>
              <a:rPr lang="ru-RU" sz="2800" dirty="0" smtClean="0">
                <a:solidFill>
                  <a:srgbClr val="FF0000"/>
                </a:solidFill>
              </a:rPr>
              <a:t> витамины следует принимать ежедневно, так как они не накапливаются в организме.</a:t>
            </a: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Жирорастворимые витамины могут накапливаться в жировой ткани и печени.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3108" y="357166"/>
            <a:ext cx="55726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группы витаминов</a:t>
            </a:r>
            <a:endParaRPr lang="ru-RU" sz="40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" descr="C:\Users\олег\Desktop\rastvorimye-vitaminy-5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1428736"/>
            <a:ext cx="204825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олег\Desktop\vitaminy-ot-a-do-u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00504"/>
            <a:ext cx="2500330" cy="24178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4537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ег\Desktop\01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487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00232" y="357166"/>
            <a:ext cx="56302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витаминов</a:t>
            </a:r>
            <a:endParaRPr lang="ru-RU" sz="44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9" descr="Картинка 129 из 59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643438" y="1714488"/>
            <a:ext cx="42148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Свойства витаминов разнообразны, но все витамины в нужном количестве укрепляют здоровье человека.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Потребность в витаминах повышается в период роста ребенка, при любых стрессах.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Витамины в больших количествах расходуются при заболеваниях.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Для наилучшего усвоения витамины надо принимать одновременно с пищей и минеральными веществами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214554"/>
            <a:ext cx="360040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ег\Desktop\01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403" y="0"/>
            <a:ext cx="91678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38429" y="428604"/>
            <a:ext cx="84055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сохранить витамины в продуктах?</a:t>
            </a:r>
            <a:endParaRPr lang="ru-RU" sz="36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9" descr="Картинка 129 из 59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28662" y="1428736"/>
            <a:ext cx="764386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Рекомендуется хранить продукты при отсутствии доступа воздуха и света, в сухом и прохладном месте. Чем меньше срок хранения, тем больше витаминов останется. 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Неоднократный подогрев пищи в открытой посуде губительно действует на витамины.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Очищать и нарезать овощи и зелень нужно незадолго до приготовления из них блюд. 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При варке овощи надо класть в кипящую жидкость, а не в холодную, чтобы уменьшить потерю витамина С.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 Картофель, сваренный в кожуре, сохраняет до 75 % витамина С. 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При варке варенья из различных ягод витамин С разрушается. 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При сушке, засолке и мариновании грибов содержание витаминов в них снижается.</a:t>
            </a:r>
            <a:endParaRPr lang="ru-RU" dirty="0">
              <a:solidFill>
                <a:srgbClr val="FF3300"/>
              </a:solidFill>
            </a:endParaRPr>
          </a:p>
        </p:txBody>
      </p:sp>
      <p:pic>
        <p:nvPicPr>
          <p:cNvPr id="2050" name="Picture 2" descr="G:\Барсуков Артём\legume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941168"/>
            <a:ext cx="268918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Барсуков Артём\s891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5476" y="4941168"/>
            <a:ext cx="24002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94030" y="3244334"/>
            <a:ext cx="1555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pic>
        <p:nvPicPr>
          <p:cNvPr id="7" name="Picture 2" descr="C:\Users\олег\Desktop\01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37" y="0"/>
            <a:ext cx="91678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4293096"/>
            <a:ext cx="2527822" cy="22437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71868" y="357166"/>
            <a:ext cx="18907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endParaRPr lang="ru-RU" sz="44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1142984"/>
            <a:ext cx="85010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1.Витамины должны входить в рацион питания каждого человека.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2.Необходимо принимать витаминные препараты, особенно весной и зимой.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3.Необходимо правильно готовить овощи и фрукты.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2" name="Picture 9" descr="Картинка 129 из 59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G:\Барсуков Артём\jhYnszHQcr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221088"/>
            <a:ext cx="2830111" cy="21225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Барсуков Артём\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265" y="4293096"/>
            <a:ext cx="2748956" cy="21254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329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DNA7 X86</cp:lastModifiedBy>
  <cp:revision>39</cp:revision>
  <dcterms:created xsi:type="dcterms:W3CDTF">2015-02-13T18:00:36Z</dcterms:created>
  <dcterms:modified xsi:type="dcterms:W3CDTF">2016-11-20T11:47:27Z</dcterms:modified>
</cp:coreProperties>
</file>