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4" r:id="rId2"/>
    <p:sldId id="270" r:id="rId3"/>
    <p:sldId id="258" r:id="rId4"/>
    <p:sldId id="271" r:id="rId5"/>
    <p:sldId id="257" r:id="rId6"/>
    <p:sldId id="275" r:id="rId7"/>
    <p:sldId id="259" r:id="rId8"/>
    <p:sldId id="260" r:id="rId9"/>
    <p:sldId id="272" r:id="rId10"/>
    <p:sldId id="261" r:id="rId11"/>
    <p:sldId id="262" r:id="rId12"/>
    <p:sldId id="263" r:id="rId13"/>
    <p:sldId id="268" r:id="rId14"/>
    <p:sldId id="264" r:id="rId15"/>
    <p:sldId id="277" r:id="rId16"/>
    <p:sldId id="265" r:id="rId17"/>
    <p:sldId id="267" r:id="rId18"/>
    <p:sldId id="278" r:id="rId19"/>
    <p:sldId id="266" r:id="rId20"/>
    <p:sldId id="269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2EEF9-4483-4813-B72B-CDAD99975AC5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9BAE9-1E8D-471C-887F-D7C65ADE6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B64D0-5607-4857-B0B1-18960EF87851}" type="datetimeFigureOut">
              <a:rPr lang="ru-RU" smtClean="0"/>
              <a:pPr/>
              <a:t>11.12.2013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0281-4E54-488F-8A45-67B21EA58C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B64D0-5607-4857-B0B1-18960EF87851}" type="datetimeFigureOut">
              <a:rPr lang="ru-RU" smtClean="0"/>
              <a:pPr/>
              <a:t>11.12.2013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0281-4E54-488F-8A45-67B21EA58C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B64D0-5607-4857-B0B1-18960EF87851}" type="datetimeFigureOut">
              <a:rPr lang="ru-RU" smtClean="0"/>
              <a:pPr/>
              <a:t>11.12.2013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0281-4E54-488F-8A45-67B21EA58C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B64D0-5607-4857-B0B1-18960EF87851}" type="datetimeFigureOut">
              <a:rPr lang="ru-RU" smtClean="0"/>
              <a:pPr/>
              <a:t>11.12.2013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0281-4E54-488F-8A45-67B21EA58C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B64D0-5607-4857-B0B1-18960EF87851}" type="datetimeFigureOut">
              <a:rPr lang="ru-RU" smtClean="0"/>
              <a:pPr/>
              <a:t>11.12.2013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0281-4E54-488F-8A45-67B21EA58C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B64D0-5607-4857-B0B1-18960EF87851}" type="datetimeFigureOut">
              <a:rPr lang="ru-RU" smtClean="0"/>
              <a:pPr/>
              <a:t>11.12.2013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0281-4E54-488F-8A45-67B21EA58C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B64D0-5607-4857-B0B1-18960EF87851}" type="datetimeFigureOut">
              <a:rPr lang="ru-RU" smtClean="0"/>
              <a:pPr/>
              <a:t>11.12.2013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0281-4E54-488F-8A45-67B21EA58C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B64D0-5607-4857-B0B1-18960EF87851}" type="datetimeFigureOut">
              <a:rPr lang="ru-RU" smtClean="0"/>
              <a:pPr/>
              <a:t>11.12.2013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0281-4E54-488F-8A45-67B21EA58C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B64D0-5607-4857-B0B1-18960EF87851}" type="datetimeFigureOut">
              <a:rPr lang="ru-RU" smtClean="0"/>
              <a:pPr/>
              <a:t>11.12.2013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0281-4E54-488F-8A45-67B21EA58C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B64D0-5607-4857-B0B1-18960EF87851}" type="datetimeFigureOut">
              <a:rPr lang="ru-RU" smtClean="0"/>
              <a:pPr/>
              <a:t>11.12.2013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0281-4E54-488F-8A45-67B21EA58C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B64D0-5607-4857-B0B1-18960EF87851}" type="datetimeFigureOut">
              <a:rPr lang="ru-RU" smtClean="0"/>
              <a:pPr/>
              <a:t>11.12.2013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B0281-4E54-488F-8A45-67B21EA58C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B64D0-5607-4857-B0B1-18960EF87851}" type="datetimeFigureOut">
              <a:rPr lang="ru-RU" smtClean="0"/>
              <a:pPr/>
              <a:t>11.12.2013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B0281-4E54-488F-8A45-67B21EA58C6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1.jpeg"/><Relationship Id="rId7" Type="http://schemas.openxmlformats.org/officeDocument/2006/relationships/image" Target="../media/image2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23.png"/><Relationship Id="rId5" Type="http://schemas.openxmlformats.org/officeDocument/2006/relationships/image" Target="../media/image19.jpeg"/><Relationship Id="rId10" Type="http://schemas.openxmlformats.org/officeDocument/2006/relationships/image" Target="../media/image22.jpeg"/><Relationship Id="rId4" Type="http://schemas.openxmlformats.org/officeDocument/2006/relationships/image" Target="../media/image18.jpeg"/><Relationship Id="rId9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jpeg"/><Relationship Id="rId7" Type="http://schemas.openxmlformats.org/officeDocument/2006/relationships/image" Target="../media/image1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489654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ible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300" b="1" i="1" spc="5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Внеклассное мероприятие по математике на тему: «Время. Единицы измерения времени».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9058" y="5572140"/>
            <a:ext cx="4643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УМК «Школа России», 3 класс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Солнечные часы</a:t>
            </a:r>
            <a:endParaRPr lang="ru-RU" sz="5400" b="1" i="1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олпрла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00562" y="1785926"/>
            <a:ext cx="4177366" cy="2928958"/>
          </a:xfrm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785926"/>
            <a:ext cx="4000528" cy="3001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Солнечные часы г.Таганрога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20120817_4203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340768"/>
            <a:ext cx="3960440" cy="5328592"/>
          </a:xfrm>
        </p:spPr>
      </p:pic>
      <p:pic>
        <p:nvPicPr>
          <p:cNvPr id="5" name="Рисунок 4" descr="taganrog_34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268761"/>
            <a:ext cx="4365885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Ночные  часы</a:t>
            </a:r>
            <a:endParaRPr lang="ru-RU" b="1" i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g_replica_pots_klepsydr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57818" y="1643050"/>
            <a:ext cx="3467477" cy="3730165"/>
          </a:xfrm>
        </p:spPr>
      </p:pic>
      <p:pic>
        <p:nvPicPr>
          <p:cNvPr id="8" name="Picture 2" descr="D:\настя\k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190849"/>
            <a:ext cx="4714940" cy="366715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Цветочные часы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жти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580112" y="836712"/>
            <a:ext cx="3168352" cy="2088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хзап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933056"/>
            <a:ext cx="2900040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рвп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836712"/>
            <a:ext cx="3024336" cy="2088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=зщшрп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52120" y="4149080"/>
            <a:ext cx="3044056" cy="24090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лопр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15816" y="2492896"/>
            <a:ext cx="3096344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Виды часов</a:t>
            </a:r>
            <a:endParaRPr lang="ru-RU" b="1" i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g_replica_pots_klepsydr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908720"/>
            <a:ext cx="2884314" cy="3163222"/>
          </a:xfrm>
        </p:spPr>
      </p:pic>
      <p:pic>
        <p:nvPicPr>
          <p:cNvPr id="5" name="Рисунок 4" descr="алоор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1124744"/>
            <a:ext cx="1905000" cy="1905000"/>
          </a:xfrm>
          <a:prstGeom prst="rect">
            <a:avLst/>
          </a:prstGeom>
        </p:spPr>
      </p:pic>
      <p:pic>
        <p:nvPicPr>
          <p:cNvPr id="6" name="Рисунок 5" descr="даошг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57554" y="3143248"/>
            <a:ext cx="2232248" cy="2780928"/>
          </a:xfrm>
          <a:prstGeom prst="rect">
            <a:avLst/>
          </a:prstGeom>
        </p:spPr>
      </p:pic>
      <p:pic>
        <p:nvPicPr>
          <p:cNvPr id="7" name="Рисунок 6" descr="олпрла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20" y="4214818"/>
            <a:ext cx="2520280" cy="2004814"/>
          </a:xfrm>
          <a:prstGeom prst="rect">
            <a:avLst/>
          </a:prstGeom>
        </p:spPr>
      </p:pic>
      <p:pic>
        <p:nvPicPr>
          <p:cNvPr id="8" name="Рисунок 7" descr="омоср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96136" y="1124744"/>
            <a:ext cx="2857500" cy="1428750"/>
          </a:xfrm>
          <a:prstGeom prst="rect">
            <a:avLst/>
          </a:prstGeom>
        </p:spPr>
      </p:pic>
      <p:pic>
        <p:nvPicPr>
          <p:cNvPr id="10" name="Рисунок 9" descr="Безымянный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868144" y="2636912"/>
            <a:ext cx="2016224" cy="1628800"/>
          </a:xfrm>
          <a:prstGeom prst="rect">
            <a:avLst/>
          </a:prstGeom>
        </p:spPr>
      </p:pic>
      <p:pic>
        <p:nvPicPr>
          <p:cNvPr id="11" name="Рисунок 10" descr="дло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652120" y="4581128"/>
            <a:ext cx="1584176" cy="2177878"/>
          </a:xfrm>
          <a:prstGeom prst="rect">
            <a:avLst/>
          </a:prstGeom>
        </p:spPr>
      </p:pic>
      <p:pic>
        <p:nvPicPr>
          <p:cNvPr id="13" name="Рисунок 12" descr="685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452320" y="3789040"/>
            <a:ext cx="1426468" cy="2852936"/>
          </a:xfrm>
          <a:prstGeom prst="rect">
            <a:avLst/>
          </a:prstGeom>
        </p:spPr>
      </p:pic>
      <p:pic>
        <p:nvPicPr>
          <p:cNvPr id="14" name="Picture 2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714612" y="5500702"/>
            <a:ext cx="1500198" cy="1216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28794" y="142852"/>
            <a:ext cx="5357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1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928670"/>
            <a:ext cx="8929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Определите время по часам с точностью до минуты. Прочитайте различными формами выражения определенного времени.</a:t>
            </a:r>
            <a:endParaRPr lang="ru-RU" sz="2400" b="1" i="1" dirty="0"/>
          </a:p>
        </p:txBody>
      </p:sp>
      <p:pic>
        <p:nvPicPr>
          <p:cNvPr id="8" name="Picture 2" descr="D:\настя\1aaa9344-cb27-11e1-b3c5-001d600eb74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3116"/>
            <a:ext cx="2143140" cy="2169170"/>
          </a:xfrm>
          <a:prstGeom prst="rect">
            <a:avLst/>
          </a:prstGeom>
          <a:noFill/>
        </p:spPr>
      </p:pic>
      <p:pic>
        <p:nvPicPr>
          <p:cNvPr id="9" name="Picture 3" descr="D:\настя\mjognf13166676689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2071678"/>
            <a:ext cx="2246306" cy="2246306"/>
          </a:xfrm>
          <a:prstGeom prst="rect">
            <a:avLst/>
          </a:prstGeom>
          <a:noFill/>
        </p:spPr>
      </p:pic>
      <p:pic>
        <p:nvPicPr>
          <p:cNvPr id="10" name="Picture 4" descr="D:\настя\1334758608_pic-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2071678"/>
            <a:ext cx="2214578" cy="2214578"/>
          </a:xfrm>
          <a:prstGeom prst="rect">
            <a:avLst/>
          </a:prstGeom>
          <a:noFill/>
        </p:spPr>
      </p:pic>
      <p:pic>
        <p:nvPicPr>
          <p:cNvPr id="11" name="Picture 6" descr="D:\настя\HGGZ000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4" y="4500570"/>
            <a:ext cx="2143140" cy="2143140"/>
          </a:xfrm>
          <a:prstGeom prst="rect">
            <a:avLst/>
          </a:prstGeom>
          <a:noFill/>
        </p:spPr>
      </p:pic>
      <p:pic>
        <p:nvPicPr>
          <p:cNvPr id="12" name="Picture 7" descr="D:\настя\0302006.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480" y="4572008"/>
            <a:ext cx="2095500" cy="209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Песочные часы</a:t>
            </a:r>
            <a:endParaRPr lang="ru-RU" b="1" i="1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олоп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764704"/>
            <a:ext cx="2526382" cy="3168352"/>
          </a:xfrm>
        </p:spPr>
      </p:pic>
      <p:pic>
        <p:nvPicPr>
          <p:cNvPr id="5" name="Рисунок 4" descr="iиил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1071546"/>
            <a:ext cx="2384276" cy="2536676"/>
          </a:xfrm>
          <a:prstGeom prst="rect">
            <a:avLst/>
          </a:prstGeom>
        </p:spPr>
      </p:pic>
      <p:pic>
        <p:nvPicPr>
          <p:cNvPr id="6" name="Рисунок 5" descr="жлр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692696"/>
            <a:ext cx="2016224" cy="2808312"/>
          </a:xfrm>
          <a:prstGeom prst="rect">
            <a:avLst/>
          </a:prstGeom>
        </p:spPr>
      </p:pic>
      <p:pic>
        <p:nvPicPr>
          <p:cNvPr id="7" name="Рисунок 6" descr="чвм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72264" y="3857628"/>
            <a:ext cx="2304256" cy="2643206"/>
          </a:xfrm>
          <a:prstGeom prst="rect">
            <a:avLst/>
          </a:prstGeom>
        </p:spPr>
      </p:pic>
      <p:pic>
        <p:nvPicPr>
          <p:cNvPr id="8" name="Рисунок 7" descr="даошг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85852" y="4000504"/>
            <a:ext cx="2220838" cy="2643206"/>
          </a:xfrm>
          <a:prstGeom prst="rect">
            <a:avLst/>
          </a:prstGeom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86182" y="4143380"/>
            <a:ext cx="2409956" cy="1974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Задание №1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Решите примеры за 1 мин.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          9·8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27:3          24:3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9·3          7·9          4·9           7·5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36:9         56:7         72:8          63:7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64:8         35:7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3·8           8·8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5·5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81:9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6·9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49:7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42:7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6·8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14:2           21:7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57158" y="1857364"/>
            <a:ext cx="8229600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56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72      9      8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27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63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36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35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   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8        9      9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24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64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48      7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428604"/>
            <a:ext cx="471490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b="1" i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№ 2</a:t>
            </a:r>
            <a:endParaRPr lang="ru-RU" b="1" i="1" u="sng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Тонечка\Desktop\Приложение 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9589"/>
          <a:stretch>
            <a:fillRect/>
          </a:stretch>
        </p:blipFill>
        <p:spPr bwMode="auto">
          <a:xfrm>
            <a:off x="142844" y="1285860"/>
            <a:ext cx="8777383" cy="4857785"/>
          </a:xfrm>
          <a:prstGeom prst="rect">
            <a:avLst/>
          </a:prstGeom>
          <a:noFill/>
        </p:spPr>
      </p:pic>
      <p:cxnSp>
        <p:nvCxnSpPr>
          <p:cNvPr id="9" name="Прямая со стрелкой 8"/>
          <p:cNvCxnSpPr/>
          <p:nvPr/>
        </p:nvCxnSpPr>
        <p:spPr>
          <a:xfrm>
            <a:off x="1857356" y="3929066"/>
            <a:ext cx="428628" cy="21431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>
            <a:off x="1285852" y="3500438"/>
            <a:ext cx="571504" cy="4286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4214810" y="4000504"/>
            <a:ext cx="428628" cy="28575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4286248" y="3500438"/>
            <a:ext cx="571504" cy="4286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 flipH="1" flipV="1">
            <a:off x="6322231" y="3536157"/>
            <a:ext cx="786612" cy="7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6200000" flipV="1">
            <a:off x="6357950" y="3571876"/>
            <a:ext cx="428628" cy="28575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794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b="1" i="1" u="sng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429288"/>
          </a:xfrm>
        </p:spPr>
        <p:txBody>
          <a:bodyPr>
            <a:normAutofit/>
          </a:bodyPr>
          <a:lstStyle/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Содействовать активизации познавательной деятельности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учащихся;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развитию кругозора, процессов восприятия, внимания, памяти, мышления, речи, воображения. 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Формировать творческие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способности,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повышать уровень математической культуры. </a:t>
            </a:r>
          </a:p>
          <a:p>
            <a:pPr lvl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Глубже раскрыть роль математики в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жизни;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способствовать воспитанию коллективизма, воспитанию уверенности в своих силах.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№ 3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720" y="1071546"/>
            <a:ext cx="8572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Запишите нечётные числа в порядке возрастания.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428596" y="2143116"/>
          <a:ext cx="8286810" cy="1928826"/>
        </p:xfrm>
        <a:graphic>
          <a:graphicData uri="http://schemas.openxmlformats.org/drawingml/2006/table">
            <a:tbl>
              <a:tblPr/>
              <a:tblGrid>
                <a:gridCol w="828681"/>
                <a:gridCol w="828681"/>
                <a:gridCol w="828681"/>
                <a:gridCol w="828681"/>
                <a:gridCol w="828681"/>
                <a:gridCol w="828681"/>
                <a:gridCol w="828681"/>
                <a:gridCol w="828681"/>
                <a:gridCol w="828681"/>
                <a:gridCol w="828681"/>
              </a:tblGrid>
              <a:tr h="9644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4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2285984" y="5072074"/>
            <a:ext cx="4572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СУТКИ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1142984"/>
            <a:ext cx="835824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День и ночь – сутки прочь.</a:t>
            </a:r>
          </a:p>
          <a:p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Если ваши сутки начнутся в 10 часов ( вы проснулись в это время), то когда они закончатся? Если ваши сутки начнутся с 7 часов утра?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550072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Оно длиннее всего на свете - и короче.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Быстрее всего - и медленнее.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Самое дробное - и самое неразрывное.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Его меньше всего ценят,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Но больше всего сожалеют о его отсутствии.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Без него ничего не может быть сделано.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Когда его мало, оно пожирает всех и вся без следа,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 когда много - дает возможность вздохнуть спокойно. Что это?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(Время)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6" descr="x_fac44c7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764704"/>
            <a:ext cx="7920880" cy="53180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355699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48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«На час отстанешь – за день не догонишь».</a:t>
            </a:r>
            <a:r>
              <a:rPr lang="ru-RU" dirty="0"/>
              <a:t> </a:t>
            </a:r>
          </a:p>
          <a:p>
            <a:r>
              <a:rPr lang="ru-RU" sz="4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Минутка час бережет.</a:t>
            </a:r>
          </a:p>
          <a:p>
            <a:r>
              <a:rPr lang="ru-RU" sz="4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Делу – время, потехе – час.</a:t>
            </a:r>
          </a:p>
          <a:p>
            <a:r>
              <a:rPr lang="ru-RU" sz="4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Век живи – век учись.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357166"/>
            <a:ext cx="67866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357298"/>
            <a:ext cx="48577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Никогда не отдыхаем, Никогда не устаем,		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Все шагаем и шагаем, 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На одной ноге идем…</a:t>
            </a:r>
          </a:p>
          <a:p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6248" y="3429000"/>
            <a:ext cx="4429156" cy="2142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Идут минуты и года,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Но мы не дремлем никогда.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Что это? 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57488" y="5572140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Часы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c274cda0f69a78f20b716e530d8a915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3176"/>
            <a:ext cx="8229600" cy="144016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Самые древние часы,</a:t>
            </a:r>
            <a:b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днем – солнце!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86" y="5143512"/>
            <a:ext cx="78488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Самые древние часы,</a:t>
            </a:r>
          </a:p>
          <a:p>
            <a:pPr algn="ctr"/>
            <a:r>
              <a:rPr lang="ru-RU" sz="4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ночью – звездное небо!</a:t>
            </a:r>
            <a:endParaRPr lang="ru-RU" sz="4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ster03_backgrou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Египетские часы</a:t>
            </a:r>
            <a:endParaRPr lang="ru-RU" b="1" i="1" u="sng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Безымянный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0628" y="1785926"/>
            <a:ext cx="3754904" cy="3429024"/>
          </a:xfrm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785926"/>
            <a:ext cx="447767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302</Words>
  <Application>Microsoft Office PowerPoint</Application>
  <PresentationFormat>Экран (4:3)</PresentationFormat>
  <Paragraphs>73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Внеклассное мероприятие по математике на тему: «Время. Единицы измерения времени». </vt:lpstr>
      <vt:lpstr>Цели:</vt:lpstr>
      <vt:lpstr>Слайд 3</vt:lpstr>
      <vt:lpstr>Слайд 4</vt:lpstr>
      <vt:lpstr>Слайд 5</vt:lpstr>
      <vt:lpstr>Слайд 6</vt:lpstr>
      <vt:lpstr>Самые древние часы, днем – солнце!</vt:lpstr>
      <vt:lpstr>Слайд 8</vt:lpstr>
      <vt:lpstr>Египетские часы</vt:lpstr>
      <vt:lpstr>Солнечные часы</vt:lpstr>
      <vt:lpstr>Солнечные часы г.Таганрога</vt:lpstr>
      <vt:lpstr>Ночные  часы</vt:lpstr>
      <vt:lpstr>Цветочные часы</vt:lpstr>
      <vt:lpstr>Виды часов</vt:lpstr>
      <vt:lpstr>Слайд 15</vt:lpstr>
      <vt:lpstr>Песочные часы</vt:lpstr>
      <vt:lpstr>Задание №1</vt:lpstr>
      <vt:lpstr>Слайд 18</vt:lpstr>
      <vt:lpstr>Задание № 2</vt:lpstr>
      <vt:lpstr>Задание № 3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«Час, минута. Меры времени у древних народов. Измерительные приборы».</dc:title>
  <dc:creator>кей</dc:creator>
  <cp:lastModifiedBy>Тонечка</cp:lastModifiedBy>
  <cp:revision>54</cp:revision>
  <dcterms:created xsi:type="dcterms:W3CDTF">2013-03-22T13:22:31Z</dcterms:created>
  <dcterms:modified xsi:type="dcterms:W3CDTF">2013-12-11T12:34:25Z</dcterms:modified>
</cp:coreProperties>
</file>