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84A50B-8BE3-4426-9765-27B61DF3834A}" type="datetimeFigureOut">
              <a:rPr lang="ru-RU" smtClean="0"/>
              <a:t>08.11.2016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78FFCA-03BE-4175-AA1E-A231D53C0A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/>
              <a:t>Проект: </a:t>
            </a:r>
            <a:r>
              <a:rPr lang="ru-RU" dirty="0" smtClean="0"/>
              <a:t>«Зимние игры забавы»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04864"/>
            <a:ext cx="4320480" cy="4320480"/>
          </a:xfrm>
        </p:spPr>
      </p:pic>
    </p:spTree>
    <p:extLst>
      <p:ext uri="{BB962C8B-B14F-4D97-AF65-F5344CB8AC3E}">
        <p14:creationId xmlns:p14="http://schemas.microsoft.com/office/powerpoint/2010/main" val="2350735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1008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Физкультурно-оздоровительные задачи на прогулке: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429000"/>
            <a:ext cx="4824536" cy="338437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83568" y="1268760"/>
            <a:ext cx="7704856" cy="2139518"/>
          </a:xfrm>
        </p:spPr>
        <p:txBody>
          <a:bodyPr>
            <a:normAutofit/>
          </a:bodyPr>
          <a:lstStyle/>
          <a:p>
            <a:pPr marL="342900" indent="-342900">
              <a:buAutoNum type="arabicParenR"/>
            </a:pPr>
            <a:r>
              <a:rPr lang="ru-RU" sz="2400" dirty="0" smtClean="0"/>
              <a:t>Обучение игре в хоккей.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Катание на лыжах.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Катание на санках.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Игра в снежки и лепка снеговика.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17895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04665"/>
            <a:ext cx="9144000" cy="7920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5 этап проекта: </a:t>
            </a:r>
            <a:br>
              <a:rPr lang="ru-RU" dirty="0" smtClean="0"/>
            </a:br>
            <a:r>
              <a:rPr lang="ru-RU" dirty="0" smtClean="0"/>
              <a:t>Итог проекта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3573016"/>
            <a:ext cx="4716016" cy="322674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7504" y="1412776"/>
            <a:ext cx="8784976" cy="1368152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Игра по станциям на прогулке «В гостях у веселого снеговика» с использованием подвижных игр, зимних видов спорта, развития речи с использованием скороговорок и загадок.</a:t>
            </a:r>
            <a:endParaRPr lang="ru-RU" sz="2400" dirty="0"/>
          </a:p>
        </p:txBody>
      </p:sp>
      <p:pic>
        <p:nvPicPr>
          <p:cNvPr id="5" name="Объект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636912"/>
            <a:ext cx="3020444" cy="27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95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6512511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Цели и задачи.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412776"/>
            <a:ext cx="8640960" cy="489654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 smtClean="0"/>
              <a:t>Цель: повысить уровень знаний на тему «Зимние игры и забавы».</a:t>
            </a:r>
          </a:p>
          <a:p>
            <a:pPr marL="45720" indent="0">
              <a:buNone/>
            </a:pPr>
            <a:endParaRPr lang="ru-RU" sz="2400" dirty="0" smtClean="0"/>
          </a:p>
          <a:p>
            <a:pPr marL="45720" indent="0">
              <a:buNone/>
            </a:pPr>
            <a:r>
              <a:rPr lang="ru-RU" sz="2400" dirty="0" smtClean="0"/>
              <a:t>Задачи: </a:t>
            </a:r>
          </a:p>
          <a:p>
            <a:pPr marL="45720" indent="0">
              <a:buNone/>
            </a:pPr>
            <a:r>
              <a:rPr lang="ru-RU" sz="2400" dirty="0" smtClean="0"/>
              <a:t>1) Дать знания об Олимпийских играх и зимних видах спорта.</a:t>
            </a:r>
          </a:p>
          <a:p>
            <a:pPr marL="45720" indent="0">
              <a:buNone/>
            </a:pPr>
            <a:r>
              <a:rPr lang="ru-RU" sz="2400" dirty="0" smtClean="0"/>
              <a:t>2) Развитие речи: обогащение словаря по лексической теме «Зимние игры и забавы».</a:t>
            </a:r>
          </a:p>
          <a:p>
            <a:pPr marL="45720" indent="0">
              <a:buNone/>
            </a:pPr>
            <a:r>
              <a:rPr lang="ru-RU" sz="2400" dirty="0" smtClean="0"/>
              <a:t>3) Обучить детей правилам игры в хоккей, технике лыжного шага и зимним подвижным играм.</a:t>
            </a:r>
          </a:p>
          <a:p>
            <a:pPr marL="45720" indent="0">
              <a:buNone/>
            </a:pPr>
            <a:r>
              <a:rPr lang="ru-RU" sz="2400" dirty="0" smtClean="0"/>
              <a:t>4) Повышение иммунитета в зимний период.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93828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04856" cy="125849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 этап проекта:   </a:t>
            </a:r>
            <a:br>
              <a:rPr lang="ru-RU" dirty="0" smtClean="0"/>
            </a:br>
            <a:r>
              <a:rPr lang="ru-RU" dirty="0" smtClean="0"/>
              <a:t>Изучение и активация личного опыта детей по теме «Зимние игры и забавы»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198" y="3977680"/>
            <a:ext cx="4264802" cy="288032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1556792"/>
            <a:ext cx="7704856" cy="2139518"/>
          </a:xfrm>
        </p:spPr>
        <p:txBody>
          <a:bodyPr>
            <a:noAutofit/>
          </a:bodyPr>
          <a:lstStyle/>
          <a:p>
            <a:r>
              <a:rPr lang="ru-RU" sz="2400" dirty="0" smtClean="0"/>
              <a:t>Беседа с детьми на темы: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«Как я играл во дворе».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«На чем катаются зимой».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«Что лепят из снега».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«Какие зимние виды спорта знаешь»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99028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04856" cy="125849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 этап проекта: </a:t>
            </a:r>
            <a:br>
              <a:rPr lang="ru-RU" dirty="0" smtClean="0"/>
            </a:br>
            <a:r>
              <a:rPr lang="ru-RU" dirty="0" smtClean="0"/>
              <a:t>Накопление познавательного опыта по теме «Зимние игры и забавы».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238" y="3868613"/>
            <a:ext cx="3904762" cy="298938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1484784"/>
            <a:ext cx="8784976" cy="2139518"/>
          </a:xfrm>
        </p:spPr>
        <p:txBody>
          <a:bodyPr>
            <a:noAutofit/>
          </a:bodyPr>
          <a:lstStyle/>
          <a:p>
            <a:pPr marL="342900" indent="-342900">
              <a:buAutoNum type="arabicParenR"/>
            </a:pPr>
            <a:r>
              <a:rPr lang="ru-RU" sz="2400" dirty="0" smtClean="0"/>
              <a:t>Чтение стихов про зиму.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Проговаривание скороговорок, разгадывание загадок.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Чтение художественной литературы.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Беседы с детьми на темы: «Олимпийские игры» и «Игры зимой»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5468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125849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 этап проекта: </a:t>
            </a:r>
            <a:br>
              <a:rPr lang="ru-RU" dirty="0" smtClean="0"/>
            </a:br>
            <a:r>
              <a:rPr lang="ru-RU" dirty="0" smtClean="0"/>
              <a:t>Освоение форм монологической речи на содержание темы.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24944"/>
            <a:ext cx="4536504" cy="367240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1628800"/>
            <a:ext cx="8784976" cy="115212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1) Рассказ по картинке «Зимние игры и забавы»</a:t>
            </a:r>
            <a:r>
              <a:rPr lang="ru-RU" sz="2400" dirty="0"/>
              <a:t> с использованием моделирования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2) Сочинение загадок на тему «Зимние забавы».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283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88641"/>
            <a:ext cx="8424936" cy="1008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4 этап проекта: </a:t>
            </a:r>
            <a:br>
              <a:rPr lang="ru-RU" dirty="0" smtClean="0"/>
            </a:br>
            <a:r>
              <a:rPr lang="ru-RU" dirty="0" smtClean="0"/>
              <a:t>Развитие творческих способностей.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761656"/>
            <a:ext cx="4752528" cy="309634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1196752"/>
            <a:ext cx="9144000" cy="2139518"/>
          </a:xfrm>
        </p:spPr>
        <p:txBody>
          <a:bodyPr>
            <a:noAutofit/>
          </a:bodyPr>
          <a:lstStyle/>
          <a:p>
            <a:pPr marL="342900" indent="-342900">
              <a:buAutoNum type="arabicParenR"/>
            </a:pPr>
            <a:r>
              <a:rPr lang="ru-RU" sz="2400" dirty="0" smtClean="0"/>
              <a:t>Составление рассказов по серии картинок.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Заучивание стихотворений с использованием пиктограмм.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ИЗО деятельность: изготовление макета по теме «Зимние игры и забавы»; лепка Олимпийских колец.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Чтение рассказов о зиме с использованием приема  «Закончи рассказ».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1840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04856" cy="5760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Макет «Зимние игры и забавы»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06208"/>
            <a:ext cx="8208912" cy="5638444"/>
          </a:xfrm>
        </p:spPr>
      </p:pic>
    </p:spTree>
    <p:extLst>
      <p:ext uri="{BB962C8B-B14F-4D97-AF65-F5344CB8AC3E}">
        <p14:creationId xmlns:p14="http://schemas.microsoft.com/office/powerpoint/2010/main" val="2117895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04856" cy="6480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Олимпийская символика из пластилина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8424936" cy="5215437"/>
          </a:xfrm>
        </p:spPr>
      </p:pic>
    </p:spTree>
    <p:extLst>
      <p:ext uri="{BB962C8B-B14F-4D97-AF65-F5344CB8AC3E}">
        <p14:creationId xmlns:p14="http://schemas.microsoft.com/office/powerpoint/2010/main" val="2117895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404665"/>
            <a:ext cx="7704856" cy="6480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Олимпийские медали аппликация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59"/>
            <a:ext cx="8136904" cy="5424603"/>
          </a:xfrm>
        </p:spPr>
      </p:pic>
    </p:spTree>
    <p:extLst>
      <p:ext uri="{BB962C8B-B14F-4D97-AF65-F5344CB8AC3E}">
        <p14:creationId xmlns:p14="http://schemas.microsoft.com/office/powerpoint/2010/main" val="211789555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195</TotalTime>
  <Words>294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Проект: «Зимние игры забавы»</vt:lpstr>
      <vt:lpstr>Цели и задачи.</vt:lpstr>
      <vt:lpstr>1 этап проекта:    Изучение и активация личного опыта детей по теме «Зимние игры и забавы»</vt:lpstr>
      <vt:lpstr>2 этап проекта:  Накопление познавательного опыта по теме «Зимние игры и забавы».</vt:lpstr>
      <vt:lpstr>3 этап проекта:  Освоение форм монологической речи на содержание темы.</vt:lpstr>
      <vt:lpstr>4 этап проекта:  Развитие творческих способностей.</vt:lpstr>
      <vt:lpstr>Макет «Зимние игры и забавы»</vt:lpstr>
      <vt:lpstr>Олимпийская символика из пластилина</vt:lpstr>
      <vt:lpstr>Олимпийские медали аппликация</vt:lpstr>
      <vt:lpstr>Физкультурно-оздоровительные задачи на прогулке:</vt:lpstr>
      <vt:lpstr>5 этап проекта:  Итог проекта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</dc:title>
  <dc:creator>ASUS</dc:creator>
  <cp:lastModifiedBy>user</cp:lastModifiedBy>
  <cp:revision>19</cp:revision>
  <dcterms:created xsi:type="dcterms:W3CDTF">2012-01-28T10:57:20Z</dcterms:created>
  <dcterms:modified xsi:type="dcterms:W3CDTF">2016-11-08T14:19:49Z</dcterms:modified>
</cp:coreProperties>
</file>