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2" autoAdjust="0"/>
  </p:normalViewPr>
  <p:slideViewPr>
    <p:cSldViewPr>
      <p:cViewPr varScale="1">
        <p:scale>
          <a:sx n="110" d="100"/>
          <a:sy n="110" d="100"/>
        </p:scale>
        <p:origin x="-16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1E6-1295-4B95-B0D1-0F9EFF6E11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9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48F9A-FF0C-42B9-9420-0D240A6EFE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1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4A77-8A93-4890-A6E3-D19C76A1CA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8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8A0B8-5D8C-4961-B400-820E92B7EE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8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C5706-39FB-4347-82E9-6869ABE2A0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75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6E8DD-2023-4B89-BB9B-10E3145957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06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82A01-825B-452D-9C7F-9043BFDF55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2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40371-DE3A-45A2-BDB6-D31047E1CC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6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1E751-FC3A-4C58-9E1B-756A8DCBA2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13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C71BC-7C6B-486A-A806-A263E1337F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36ACC-508F-498A-866F-55BC19D1CF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08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7B5FD-75D9-470B-BC0E-5857E1C640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528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33E6B-12FD-47C4-A4E5-E5D371EFFD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373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A9F41-B04D-4E4E-AEEC-F2E2507E28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80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C31FB-310B-41E1-9376-A8406C16D1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00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DD3C9-8036-4A2B-B260-7B992E2212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18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26F5A-FB89-434C-A1FC-E894AC0D65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857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EDA2F-AE47-4280-818A-D96B2419EE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32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23B71-F538-4B37-989D-DD01E574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968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51428-7137-489F-A423-862F6312CD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446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28FA2-3D3E-4AFA-9044-70C346E6FC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05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AEAAC-6716-4C8B-B745-4D75A246F6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16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48952-FF0F-4118-BF6E-7EB0A2EB25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60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8D52E-0341-43FD-BF88-2E695BC06C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105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3ACD1-B0C9-4F57-AA16-20A526D363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039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AF13B-2E6E-4E9C-949C-8DD77873E5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8290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068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068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7F5A6-065E-4D87-8003-86E9F5BF12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68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0C3C5-2ACF-4E7C-85D0-7EABBE5082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683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EFE42-7258-4BF4-82C1-DA97287ECA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740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7EF4A-BC62-4BB2-AFBA-C1710A319B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762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2213B-659E-4689-BDEA-7703B2FD1F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919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95003-0BE8-4CFF-AEB2-48D04F237A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199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B0EE1-4E58-4771-B422-E1017C60BD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87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7E904-39CB-4C85-B0D7-1E68A02F1C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965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8D79B-6423-43BB-B1A6-AA9C35F3CD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467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BBD24-CE26-4B02-ABB4-958E0F4EB9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105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A2D0D-DAF9-4DCF-BAC5-1A42FBCCA1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404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40B2C-B4B6-43CA-8614-3544135DA8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234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B8E5C-8482-4C2D-AD0A-DD0C7F78F6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4856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9853E-DA4C-4750-99BB-816AFA3475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57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DC8A0-4BE3-4AE1-A280-AE66F58911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977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74781-D157-41B3-9DFC-034AB76D5E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122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5FEAB-D4EF-40CC-91AD-FE95CACF0C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145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2BA48-9804-45E2-B53A-D151EF11BC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1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A6308-2860-461D-A3A6-CAEECDEF30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49A08-FEF1-42BF-96E0-BA6D013B97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694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BA3CD-ABDA-4930-8B43-73872E9AAE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210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2B36E-3F46-4F6B-942C-FF4CBDB345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090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1DE09-E0BB-4CDD-9AFD-7B9774DCD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213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ADC19-963F-466D-830B-006B7215C5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923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BD5F8-B199-42FD-9678-0BAFABA59E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709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A27E9-1181-4708-861B-95D16CC34F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99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5366C-7897-4E18-B834-3D936F721D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800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D0168-EA9B-4CCE-8825-199407903F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02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DC2FD-AFA0-4A1B-B488-F0B01B4FEA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8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D8B00-78D3-42C3-A6E0-909060B637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000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1611D-E91D-4305-AE8B-0C6F93E54D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787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8BF40-D7B3-455E-9F74-32B037BDD1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792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6764D-7A4C-4CB7-A580-B63DB0B76B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06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53071-9C1D-4C5A-8970-6297B9432A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5341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E167F-CED6-49E9-A7E0-6220BECBE1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091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4DF87-A2AE-4350-8D05-6AD3309806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642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068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068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A2C55-723C-42CB-93BC-AB300AB365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455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59564-31CF-4A9D-A9DE-7CD8B560FD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1991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70EB3-3B05-42A0-94E7-93D736EC1C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90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79353-E259-4ED3-8319-D962B413F1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13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7AB37-7F23-4BA5-991E-76AF1BA5EC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056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C0357-4F8F-43DF-A21F-74332D5605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231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7D303-AF36-4AE6-8B35-3BC6FA265B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590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1E336-CA24-4782-8F4C-7F50240A71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7327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015B6-2273-40A0-96F7-5349C647A7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210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DF776-0506-484E-BDD9-9FF5E33AC0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516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7C41A-46B9-4D49-96EB-EA2526DC19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430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42F0C-2EAF-407A-B0A1-BBBE76204B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198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B6A85-3954-425E-8668-3DC340CCC2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1474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B52BB-E3D8-44A6-8A2F-0438F74462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248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BE223-485E-4BFE-9612-8105395B78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1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EEA53-DEC9-4EED-B31D-51F10EAC56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7437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B60CA-8DF6-4BBB-B13C-0DA73985F8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222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3FCC8-01F8-45F1-9897-1723BA5B48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02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DD97C-C075-4AA0-BD15-274BB8BA8D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939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28514-C9DD-47DC-810E-BE4F988252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362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61791-766F-4442-8C60-25BC6F6A63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823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2BBEA-C7C2-489E-BF5A-7EF595B4C4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8113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61D96-E7E4-47EE-9B27-871735110D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7185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2B4B3-437E-4798-93F4-8758BF34C3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2798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11561-4EB4-4473-8BA3-1B314DB377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8993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4915A-30A5-41C4-9622-2BCF21F99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16850-10F1-4B27-BAF1-EB0C914245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354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456BF-C0CA-427B-94BD-62865DA7CC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99791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5C6E8-E6C6-445F-84A6-10DFD4D395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459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E5486-F4D2-4B4E-AEA6-94BDAA5A72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0695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AD84E-2014-4304-80FA-923CF82F12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3439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24337-657C-476C-A954-B005103FD2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589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0FC72-DA20-43B3-9BFD-9FF2F54429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421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7F55D-11B9-4744-9A34-7987DEEAF5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250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D4211-85EB-4F08-81E9-D59787FFDA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0812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3C816-3B7A-4B06-99A1-7D8308F186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265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068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068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CC58B-D6D9-4229-AE45-0C88E5665B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755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85655A-DD45-4B38-8E08-C2DB2EA69B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AA88F5-18BF-4455-9678-8FC567F6C2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200400"/>
            <a:ext cx="76200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38A54F-3E94-4074-89CE-92A01BC791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435BE7-DC41-446C-8DFD-3CFDDC9C27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4556E4-F708-4F82-9E5C-07BFE981BB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200400"/>
            <a:ext cx="76200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86D2FA-FD4D-4869-877A-4B5C863D19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CF2C87-AC95-4EE4-B471-B9A2FF54BF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918FE2-4257-4378-BBC5-C75A85C826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200400"/>
            <a:ext cx="7620000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B71943-3BD0-4C08-8A37-5E4E53BC06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852936"/>
            <a:ext cx="8229600" cy="1143000"/>
          </a:xfr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60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ru-RU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ИМУЮЩИЕ ПТИЦЫ.</a:t>
            </a:r>
            <a:endParaRPr lang="ru-RU" sz="60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7544" y="332656"/>
            <a:ext cx="8229600" cy="1368152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МК ДОУ </a:t>
            </a:r>
            <a:r>
              <a:rPr lang="ru-RU" sz="2400" i="1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Починковский</a:t>
            </a:r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детский сад №8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Воспитатель: </a:t>
            </a:r>
            <a:r>
              <a:rPr lang="ru-RU" sz="2400" i="1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Пургина</a:t>
            </a:r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Елена Ивановна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2015 год</a:t>
            </a:r>
            <a:endParaRPr lang="ru-RU" sz="24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 advTm="5922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589066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качестве корма для птиц подходят разнообразные «лакомства»: нежареные семечки тыквы, подсолнечника или арахиса, отварной рис, гречка, перловка, картофель, кедровые орешки, ягоды рябины, бузины, черемухи, просо, пшено и даже несоленое сало и мясо.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Picture 2" descr="C:\Users\ASUS\Desktop\птицы\pti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6356" y="692696"/>
            <a:ext cx="3097213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ASUS\Desktop\птицы\kormuschka-dlj-ptic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356" y="4149080"/>
            <a:ext cx="3100661" cy="2344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2703645"/>
      </p:ext>
    </p:extLst>
  </p:cSld>
  <p:clrMapOvr>
    <a:masterClrMapping/>
  </p:clrMapOvr>
  <p:transition spd="slow" advTm="6625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3898776" cy="3744416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b="1" dirty="0" smtClean="0">
                <a:solidFill>
                  <a:srgbClr val="29118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29118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Голодом страшна зима птицам,</a:t>
            </a:r>
            <a:br>
              <a:rPr lang="ru-RU" sz="40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0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а не холодом.</a:t>
            </a:r>
            <a:br>
              <a:rPr lang="ru-RU" sz="40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40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3" descr="C:\Users\ASUS\Desktop\птицы\a32b22a7a26c56ad5ffc35f347c937100d50cd90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32656"/>
            <a:ext cx="39592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7648453"/>
      </p:ext>
    </p:extLst>
  </p:cSld>
  <p:clrMapOvr>
    <a:masterClrMapping/>
  </p:clrMapOvr>
  <p:transition spd="slow" advTm="5951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639472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6350" indent="465138" fontAlgn="auto">
              <a:lnSpc>
                <a:spcPct val="140000"/>
              </a:lnSpc>
              <a:spcAft>
                <a:spcPts val="0"/>
              </a:spcAft>
              <a:defRPr/>
            </a:pPr>
            <a:r>
              <a:rPr lang="ru-RU" sz="1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Осенью многие птицы покидают свои родные места и летят зимовать на юг.   </a:t>
            </a:r>
            <a:br>
              <a:rPr lang="ru-RU" sz="1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Большинство из них хорошо переносит зимнюю стужу, но зимой под снегом  и льдом они не могут найти себе пищу, поэтому не холод, а голод заставляют их отправиться в дальнее путешествие.</a:t>
            </a:r>
            <a:br>
              <a:rPr lang="ru-RU" sz="1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все птицы улетают на зиму в теплые края. В родных местах остаются те, которые могут и зимой находить себе пищу. Такие птицы называются зимующими.</a:t>
            </a:r>
            <a:r>
              <a:rPr lang="ru-RU" sz="18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8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8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4" descr="C:\Users\ASUS\Desktop\птицы\2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344144" cy="2979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4031903"/>
      </p:ext>
    </p:extLst>
  </p:cSld>
  <p:clrMapOvr>
    <a:masterClrMapping/>
  </p:clrMapOvr>
  <p:transition spd="slow" advTm="5985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610669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Синицы </a:t>
            </a:r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почти круглый год живут в лесах, парках и садах. Зимой в поисках корма они собираются в стайки и перебираются ближе к жилью человека. Когда нет насекомых, синицы едят семена деревьев и кустарников, любят хлеб и сало.</a:t>
            </a:r>
            <a:r>
              <a:rPr lang="ru-RU" dirty="0" smtClean="0">
                <a:solidFill>
                  <a:srgbClr val="291181"/>
                </a:solidFill>
              </a:rPr>
              <a:t/>
            </a:r>
            <a:br>
              <a:rPr lang="ru-RU" dirty="0" smtClean="0">
                <a:solidFill>
                  <a:srgbClr val="291181"/>
                </a:solidFill>
              </a:rPr>
            </a:br>
            <a:endParaRPr lang="ru-RU" dirty="0"/>
          </a:p>
        </p:txBody>
      </p:sp>
      <p:pic>
        <p:nvPicPr>
          <p:cNvPr id="4" name="Picture 9" descr="C:\Users\ASUS\Desktop\птицы\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6737" y="548680"/>
            <a:ext cx="369767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ASUS\Desktop\птицы\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3688" y="3810920"/>
            <a:ext cx="3680720" cy="275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7774150"/>
      </p:ext>
    </p:extLst>
  </p:cSld>
  <p:clrMapOvr>
    <a:masterClrMapping/>
  </p:clrMapOvr>
  <p:transition spd="slow" advTm="5959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826768" cy="446449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Воробьи</a:t>
            </a:r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зимой тоже держаться поближе к человеку. В сильные морозы им холодно ночевать под открытым небом, поэтому они забиваются на ночь в щели домов, под крыши сараев.</a:t>
            </a:r>
            <a:endParaRPr lang="ru-RU" sz="24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9" descr="C:\Users\ASUS\Desktop\птицы\vorob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60648"/>
            <a:ext cx="4359027" cy="340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C:\Users\ASUS\Desktop\птицы\53853952_vorobey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05064"/>
            <a:ext cx="35528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0831628"/>
      </p:ext>
    </p:extLst>
  </p:cSld>
  <p:clrMapOvr>
    <a:masterClrMapping/>
  </p:clrMapOvr>
  <p:transition spd="slow" advTm="6393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36227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Поползень</a:t>
            </a:r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свое название получил от слова «ползать». Зимой вместе с синицами прилетает к человеческому жилью. Есть он будет все, что сможет найти. Если найдет кормушку, то семена будет перетаскивать и прятать, делать запасы.</a:t>
            </a:r>
            <a:endParaRPr lang="ru-RU" sz="24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9" descr="0808c8ea2bc10288ef65f2116eb4d364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24944"/>
            <a:ext cx="5976938" cy="3525838"/>
          </a:xfrm>
          <a:prstGeom prst="rect">
            <a:avLst/>
          </a:prstGeom>
          <a:noFill/>
          <a:ln w="9525">
            <a:solidFill>
              <a:srgbClr val="FF9675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2572803"/>
      </p:ext>
    </p:extLst>
  </p:cSld>
  <p:clrMapOvr>
    <a:masterClrMapping/>
  </p:clrMapOvr>
  <p:transition spd="slow" advTm="603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07424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Зимой в наших лесах появляется много </a:t>
            </a:r>
            <a:r>
              <a:rPr lang="ru-RU" sz="2400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снегирей.</a:t>
            </a:r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Сюда они прилетают из северных лесов. Появление снегиря всегда связано с первым снегом, отсюда и название этой птицы. Как только снег подтает, птицы улетают.</a:t>
            </a:r>
            <a:endParaRPr lang="ru-RU" sz="24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9" descr="C:\Users\ASUS\Desktop\птицы\0_67bd6_4eddedf9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3140968"/>
            <a:ext cx="3600399" cy="302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C:\Users\ASUS\Desktop\птицы\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4342" y="3140046"/>
            <a:ext cx="44084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1262036"/>
      </p:ext>
    </p:extLst>
  </p:cSld>
  <p:clrMapOvr>
    <a:masterClrMapping/>
  </p:clrMapOvr>
  <p:transition spd="slow" advTm="5633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Свиристель</a:t>
            </a:r>
            <a: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живет в тайге (хвойные, густые леса). Птенцов кормит комарами, которых в тайге видимо-невидимо. Кроме комаров свиристель питается ягодами рябины, клюквы, калины. С приходом зимы ягод становится меньше, а комары исчезают. Поэтому птицы собираются в стаи и летят южнее.</a:t>
            </a:r>
            <a:br>
              <a:rPr lang="ru-RU" sz="2400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400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521038" y="3429000"/>
            <a:ext cx="3275098" cy="2952565"/>
            <a:chOff x="2951" y="1917"/>
            <a:chExt cx="1562" cy="1395"/>
          </a:xfrm>
        </p:grpSpPr>
        <p:pic>
          <p:nvPicPr>
            <p:cNvPr id="4" name="Picture 9" descr="bu_16"/>
            <p:cNvPicPr preferRelativeResize="0">
              <a:picLocks noChangeAspect="1" noChangeArrowheads="1"/>
            </p:cNvPicPr>
            <p:nvPr/>
          </p:nvPicPr>
          <p:blipFill>
            <a:blip r:embed="rId2" cstate="print"/>
            <a:srcRect l="23077" t="13179" r="13478" b="12109"/>
            <a:stretch>
              <a:fillRect/>
            </a:stretch>
          </p:blipFill>
          <p:spPr bwMode="auto">
            <a:xfrm>
              <a:off x="2951" y="1917"/>
              <a:ext cx="1534" cy="1395"/>
            </a:xfrm>
            <a:prstGeom prst="rect">
              <a:avLst/>
            </a:prstGeom>
            <a:noFill/>
            <a:ln w="9525">
              <a:solidFill>
                <a:srgbClr val="FF9675"/>
              </a:solidFill>
              <a:miter lim="800000"/>
              <a:headEnd/>
              <a:tailEnd/>
            </a:ln>
          </p:spPr>
        </p:pic>
        <p:sp>
          <p:nvSpPr>
            <p:cNvPr id="5" name="Rectangle 12"/>
            <p:cNvSpPr>
              <a:spLocks noChangeArrowheads="1"/>
            </p:cNvSpPr>
            <p:nvPr/>
          </p:nvSpPr>
          <p:spPr bwMode="auto">
            <a:xfrm>
              <a:off x="3061" y="2704"/>
              <a:ext cx="145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  <a:defRPr/>
              </a:pPr>
              <a:endPara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1897986"/>
      </p:ext>
    </p:extLst>
  </p:cSld>
  <p:clrMapOvr>
    <a:masterClrMapping/>
  </p:clrMapOvr>
  <p:transition spd="slow" advTm="5952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ASUS\Desktop\птицы\iz_butyl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052513"/>
            <a:ext cx="40497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C:\Users\ASUS\Desktop\птицы\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76250"/>
            <a:ext cx="324008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ASUS\Desktop\птицы\kormuschka-dlj-ptic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716338"/>
            <a:ext cx="3751263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8139632"/>
      </p:ext>
    </p:extLst>
  </p:cSld>
  <p:clrMapOvr>
    <a:masterClrMapping/>
  </p:clrMapOvr>
  <p:transition spd="slow" advTm="6233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0">
  <a:themeElements>
    <a:clrScheme name="ripple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p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120</Template>
  <TotalTime>90</TotalTime>
  <Words>279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120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ЗИМУЮЩИЕ ПТИЦЫ.</vt:lpstr>
      <vt:lpstr> Голодом страшна зима птицам,  а не холодом. </vt:lpstr>
      <vt:lpstr>Осенью многие птицы покидают свои родные места и летят зимовать на юг.    Большинство из них хорошо переносит зимнюю стужу, но зимой под снегом  и льдом они не могут найти себе пищу, поэтому не холод, а голод заставляют их отправиться в дальнее путешествие. Не все птицы улетают на зиму в теплые края. В родных местах остаются те, которые могут и зимой находить себе пищу. Такие птицы называются зимующими. </vt:lpstr>
      <vt:lpstr>Синицы почти круглый год живут в лесах, парках и садах. Зимой в поисках корма они собираются в стайки и перебираются ближе к жилью человека. Когда нет насекомых, синицы едят семена деревьев и кустарников, любят хлеб и сало. </vt:lpstr>
      <vt:lpstr>Воробьи зимой тоже держаться поближе к человеку. В сильные морозы им холодно ночевать под открытым небом, поэтому они забиваются на ночь в щели домов, под крыши сараев.</vt:lpstr>
      <vt:lpstr>Поползень свое название получил от слова «ползать». Зимой вместе с синицами прилетает к человеческому жилью. Есть он будет все, что сможет найти. Если найдет кормушку, то семена будет перетаскивать и прятать, делать запасы.</vt:lpstr>
      <vt:lpstr>Зимой в наших лесах появляется много снегирей. Сюда они прилетают из северных лесов. Появление снегиря всегда связано с первым снегом, отсюда и название этой птицы. Как только снег подтает, птицы улетают.</vt:lpstr>
      <vt:lpstr>Свиристель живет в тайге (хвойные, густые леса). Птенцов кормит комарами, которых в тайге видимо-невидимо. Кроме комаров свиристель питается ягодами рябины, клюквы, калины. С приходом зимы ягод становится меньше, а комары исчезают. Поэтому птицы собираются в стаи и летят южнее. </vt:lpstr>
      <vt:lpstr>Презентация PowerPoint</vt:lpstr>
      <vt:lpstr>В качестве корма для птиц подходят разнообразные «лакомства»: нежареные семечки тыквы, подсолнечника или арахиса, отварной рис, гречка, перловка, картофель, кедровые орешки, ягоды рябины, бузины, черемухи, просо, пшено и даже несоленое сало и мясо.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ПТИЦЫ.</dc:title>
  <dc:creator>Алена</dc:creator>
  <cp:lastModifiedBy>pro100_Garik</cp:lastModifiedBy>
  <cp:revision>9</cp:revision>
  <dcterms:created xsi:type="dcterms:W3CDTF">2015-11-12T17:39:01Z</dcterms:created>
  <dcterms:modified xsi:type="dcterms:W3CDTF">2015-11-12T19:15:49Z</dcterms:modified>
</cp:coreProperties>
</file>