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7" r:id="rId6"/>
    <p:sldId id="268" r:id="rId7"/>
    <p:sldId id="269" r:id="rId8"/>
    <p:sldId id="271" r:id="rId9"/>
    <p:sldId id="270" r:id="rId10"/>
    <p:sldId id="272" r:id="rId11"/>
    <p:sldId id="273" r:id="rId12"/>
    <p:sldId id="27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2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51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159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32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455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3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335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38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314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27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071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354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4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76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014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093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7FC86-4CF6-4D6D-882A-A75AA40E0930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9F65BB-443B-46F6-BE1D-DB3CACFF5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71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8237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Животные</a:t>
            </a:r>
            <a:endParaRPr lang="ru-RU" sz="6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3" y="1690687"/>
            <a:ext cx="8358179" cy="4942587"/>
          </a:xfrm>
        </p:spPr>
      </p:pic>
    </p:spTree>
    <p:extLst>
      <p:ext uri="{BB962C8B-B14F-4D97-AF65-F5344CB8AC3E}">
        <p14:creationId xmlns:p14="http://schemas.microsoft.com/office/powerpoint/2010/main" val="272032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03376" y="356461"/>
            <a:ext cx="3570626" cy="1177871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кенгуру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51" y="666427"/>
            <a:ext cx="4897464" cy="5850487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38678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088384" y="2386739"/>
            <a:ext cx="4185617" cy="3642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Мощные задние лапы для преодоления больших </a:t>
            </a:r>
            <a:r>
              <a:rPr lang="ru-RU" sz="2800" dirty="0" smtClean="0"/>
              <a:t>расстояний.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Сумка для ношения детенышей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85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Панцирь для защиты от хищников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14" y="2073501"/>
            <a:ext cx="7351572" cy="4323820"/>
          </a:xfrm>
        </p:spPr>
      </p:pic>
    </p:spTree>
    <p:extLst>
      <p:ext uri="{BB962C8B-B14F-4D97-AF65-F5344CB8AC3E}">
        <p14:creationId xmlns:p14="http://schemas.microsoft.com/office/powerpoint/2010/main" val="2438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Цепкие лапы для лазанья по деревьям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52" y="2058988"/>
            <a:ext cx="8586447" cy="4293224"/>
          </a:xfrm>
        </p:spPr>
      </p:pic>
    </p:spTree>
    <p:extLst>
      <p:ext uri="{BB962C8B-B14F-4D97-AF65-F5344CB8AC3E}">
        <p14:creationId xmlns:p14="http://schemas.microsoft.com/office/powerpoint/2010/main" val="18232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382503" cy="1320800"/>
          </a:xfrm>
        </p:spPr>
        <p:txBody>
          <a:bodyPr/>
          <a:lstStyle/>
          <a:p>
            <a:r>
              <a:rPr lang="ru-RU" dirty="0" smtClean="0"/>
              <a:t>Животные северных лесов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43" y="1930400"/>
            <a:ext cx="4320828" cy="420267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1286359"/>
            <a:ext cx="6301730" cy="4974956"/>
          </a:xfrm>
        </p:spPr>
      </p:pic>
    </p:spTree>
    <p:extLst>
      <p:ext uri="{BB962C8B-B14F-4D97-AF65-F5344CB8AC3E}">
        <p14:creationId xmlns:p14="http://schemas.microsoft.com/office/powerpoint/2010/main" val="40138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юга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3" y="1930399"/>
            <a:ext cx="4126895" cy="412689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067" y="1363851"/>
            <a:ext cx="6351177" cy="5114441"/>
          </a:xfrm>
        </p:spPr>
      </p:pic>
    </p:spTree>
    <p:extLst>
      <p:ext uri="{BB962C8B-B14F-4D97-AF65-F5344CB8AC3E}">
        <p14:creationId xmlns:p14="http://schemas.microsoft.com/office/powerpoint/2010/main" val="160666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Тропические животные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422" y="1930400"/>
            <a:ext cx="4364378" cy="43643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1441342"/>
            <a:ext cx="6456713" cy="5005953"/>
          </a:xfrm>
        </p:spPr>
      </p:pic>
    </p:spTree>
    <p:extLst>
      <p:ext uri="{BB962C8B-B14F-4D97-AF65-F5344CB8AC3E}">
        <p14:creationId xmlns:p14="http://schemas.microsoft.com/office/powerpoint/2010/main" val="2468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жарких стран 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75745" y="1930401"/>
            <a:ext cx="4185623" cy="456338"/>
          </a:xfrm>
        </p:spPr>
        <p:txBody>
          <a:bodyPr/>
          <a:lstStyle/>
          <a:p>
            <a:r>
              <a:rPr lang="ru-RU" dirty="0" smtClean="0"/>
              <a:t>Хищники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4" y="2789103"/>
            <a:ext cx="5191932" cy="3441216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5088383" y="1627322"/>
            <a:ext cx="4185618" cy="533661"/>
          </a:xfrm>
        </p:spPr>
        <p:txBody>
          <a:bodyPr/>
          <a:lstStyle/>
          <a:p>
            <a:r>
              <a:rPr lang="ru-RU" dirty="0" smtClean="0"/>
              <a:t>Травоядные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380" y="2160982"/>
            <a:ext cx="5873857" cy="4069337"/>
          </a:xfrm>
        </p:spPr>
      </p:pic>
    </p:spTree>
    <p:extLst>
      <p:ext uri="{BB962C8B-B14F-4D97-AF65-F5344CB8AC3E}">
        <p14:creationId xmlns:p14="http://schemas.microsoft.com/office/powerpoint/2010/main" val="9137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54743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Чем похожи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17486"/>
            <a:ext cx="8596668" cy="4023876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Имеют позвоночник</a:t>
            </a:r>
          </a:p>
          <a:p>
            <a:r>
              <a:rPr lang="ru-RU" sz="4000" dirty="0" smtClean="0"/>
              <a:t>Имеют морду и  4 ноги</a:t>
            </a:r>
          </a:p>
          <a:p>
            <a:r>
              <a:rPr lang="ru-RU" sz="4000" dirty="0" smtClean="0"/>
              <a:t>Дышат легкими</a:t>
            </a:r>
          </a:p>
          <a:p>
            <a:r>
              <a:rPr lang="ru-RU" sz="4000" dirty="0" smtClean="0"/>
              <a:t>Рождают детенышей и кормят молоком</a:t>
            </a:r>
          </a:p>
          <a:p>
            <a:r>
              <a:rPr lang="ru-RU" sz="4000" dirty="0" smtClean="0"/>
              <a:t>Есть шерсть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5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/>
              <a:t>Особенности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294" y="1640114"/>
            <a:ext cx="3314095" cy="4685156"/>
          </a:xfrm>
        </p:spPr>
      </p:pic>
      <p:sp>
        <p:nvSpPr>
          <p:cNvPr id="12" name="Объект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Длинная шея помогает жирафу достать самые вкусные листки с высоких веток</a:t>
            </a:r>
          </a:p>
        </p:txBody>
      </p:sp>
    </p:spTree>
    <p:extLst>
      <p:ext uri="{BB962C8B-B14F-4D97-AF65-F5344CB8AC3E}">
        <p14:creationId xmlns:p14="http://schemas.microsoft.com/office/powerpoint/2010/main" val="23931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Верблюд запасает воду в горбах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857" y="2112635"/>
            <a:ext cx="6125030" cy="4083354"/>
          </a:xfrm>
        </p:spPr>
      </p:pic>
    </p:spTree>
    <p:extLst>
      <p:ext uri="{BB962C8B-B14F-4D97-AF65-F5344CB8AC3E}">
        <p14:creationId xmlns:p14="http://schemas.microsoft.com/office/powerpoint/2010/main" val="20143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Тигр имеет когти и клыки для разделки и поимки добычи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1683657"/>
            <a:ext cx="8161866" cy="6199679"/>
          </a:xfrm>
        </p:spPr>
      </p:pic>
    </p:spTree>
    <p:extLst>
      <p:ext uri="{BB962C8B-B14F-4D97-AF65-F5344CB8AC3E}">
        <p14:creationId xmlns:p14="http://schemas.microsoft.com/office/powerpoint/2010/main" val="212793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</TotalTime>
  <Words>77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Животные</vt:lpstr>
      <vt:lpstr>Животные северных лесов</vt:lpstr>
      <vt:lpstr>Животные юга</vt:lpstr>
      <vt:lpstr>Тропические животные</vt:lpstr>
      <vt:lpstr>Животные жарких стран </vt:lpstr>
      <vt:lpstr>Чем похожи  </vt:lpstr>
      <vt:lpstr>Особенности </vt:lpstr>
      <vt:lpstr>Верблюд запасает воду в горбах</vt:lpstr>
      <vt:lpstr>Тигр имеет когти и клыки для разделки и поимки добычи</vt:lpstr>
      <vt:lpstr> кенгуру </vt:lpstr>
      <vt:lpstr>Панцирь для защиты от хищников</vt:lpstr>
      <vt:lpstr>Цепкие лапы для лазанья по деревьям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</dc:title>
  <dc:creator>USER</dc:creator>
  <cp:lastModifiedBy>USER</cp:lastModifiedBy>
  <cp:revision>14</cp:revision>
  <dcterms:created xsi:type="dcterms:W3CDTF">2016-11-19T20:04:57Z</dcterms:created>
  <dcterms:modified xsi:type="dcterms:W3CDTF">2016-11-20T19:01:37Z</dcterms:modified>
</cp:coreProperties>
</file>