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6" r:id="rId3"/>
    <p:sldId id="278" r:id="rId4"/>
    <p:sldId id="262" r:id="rId5"/>
    <p:sldId id="259" r:id="rId6"/>
    <p:sldId id="260" r:id="rId7"/>
    <p:sldId id="261" r:id="rId8"/>
    <p:sldId id="287" r:id="rId9"/>
    <p:sldId id="281" r:id="rId10"/>
    <p:sldId id="282" r:id="rId11"/>
    <p:sldId id="283" r:id="rId12"/>
    <p:sldId id="284" r:id="rId13"/>
    <p:sldId id="285" r:id="rId14"/>
    <p:sldId id="263" r:id="rId15"/>
    <p:sldId id="269" r:id="rId16"/>
    <p:sldId id="264" r:id="rId17"/>
    <p:sldId id="271" r:id="rId18"/>
    <p:sldId id="265" r:id="rId19"/>
    <p:sldId id="289" r:id="rId20"/>
    <p:sldId id="290" r:id="rId21"/>
    <p:sldId id="291" r:id="rId22"/>
    <p:sldId id="292" r:id="rId23"/>
    <p:sldId id="288" r:id="rId24"/>
    <p:sldId id="277" r:id="rId25"/>
    <p:sldId id="266" r:id="rId26"/>
    <p:sldId id="267" r:id="rId27"/>
    <p:sldId id="279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86" autoAdjust="0"/>
    <p:restoredTop sz="65233" autoAdjust="0"/>
  </p:normalViewPr>
  <p:slideViewPr>
    <p:cSldViewPr>
      <p:cViewPr>
        <p:scale>
          <a:sx n="154" d="100"/>
          <a:sy n="154" d="100"/>
        </p:scale>
        <p:origin x="-62" y="13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0746B-E9EF-4B43-AD17-B1A51E5750DA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29B4A-B101-4066-9288-FD335909CE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12BCA-B494-4069-A1A7-5801B577AB9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999D1-98A2-4036-BA82-3F45021CB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04183-73DD-438D-AB0E-144C989E1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B93F3-C114-400F-AFBF-3077722561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E8805-B896-4EEA-988A-03DFD4640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2BA21-9EF7-446C-B3E7-BAED2C79A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73E7B-756B-4455-9515-DE0B9416C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86910-2D41-4308-9C99-1F11C41D3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114E3-854A-4207-803C-B4D5629F5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964B0-4704-47F0-912B-10DE813EF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F87CC-3320-4C3F-9CBF-4790098B6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88884-1CBB-41B2-94A1-6D37FA362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D769F0D-3DEB-4388-948E-15CF72398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ed=1&amp;rpt=simage&amp;text=%D1%83%D0%BB%D0%B8%D1%82%D0%BA%D0%B0&amp;img_url=i045.radikal.ru/0907/18/a9910b4a85f7.jpg&amp;spsite=fake-015-6111480.ru&amp;p=51" TargetMode="External"/><Relationship Id="rId3" Type="http://schemas.openxmlformats.org/officeDocument/2006/relationships/hyperlink" Target="http://images.yandex.ru/yandsearch?ed=1&amp;rpt=simage&amp;text=%D1%81%D0%BE%D0%BB%D0%BD%D1%8B%D1%88%D0%BA%D0%BE%20%D0%BA%D0%B0%D1%80%D1%82%D0%B8%D0%BD%D0%BA%D0%B8&amp;img_url=r.foto.radikal.ru/0705/83/90f99bbad84b.jpg&amp;spsite=fake-016-602158.ru&amp;p=72" TargetMode="External"/><Relationship Id="rId7" Type="http://schemas.openxmlformats.org/officeDocument/2006/relationships/hyperlink" Target="http://images.yandex.ru/yandsearch?nl=1&amp;ed=1&amp;rpt=simage&amp;text=%D0%BF%D0%B0%D1%80%D1%82%D0%B0%20%D1%88%D0%BA%D0%25" TargetMode="External"/><Relationship Id="rId12" Type="http://schemas.openxmlformats.org/officeDocument/2006/relationships/hyperlink" Target="http://images.yandex.ru/yandsearch?nl=1&amp;ed=1&amp;rpt=simage&amp;text=%D1%84%D1%83%D1%82%D0%B1%D0%BE%D0%BB%D1%8C%D0%BD%D1%8B%D0%B9%20%D0%BC%D1%8F%D1%87%20%D0%B2%20%D0%BA%D0%B0%D1%80%D1%82%D0%B8%D0%BD%D0%BA%D0%B0%D1%85&amp;img" TargetMode="External"/><Relationship Id="rId2" Type="http://schemas.openxmlformats.org/officeDocument/2006/relationships/hyperlink" Target="http://images.yandex.ru/yandsearch?ed=1&amp;rpt=simage&amp;text=%D1%81%D0%BE%D0%BB%D0%BD%D1%8B%D1%88%D0%BA%D0%BE%20%D0%BA%D0%B0%D1%80%D1%82%D0%B8%D0%BD%D0%BA%D0%B8&amp;img_url=s46.radikal.ru/i113/0903/98/d9620c865461.jpg&amp;spsite=fake-049-12387110.ru&amp;p=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.free-lance.ru/projects/upload/f_4af066f812fb2.jpg" TargetMode="External"/><Relationship Id="rId11" Type="http://schemas.openxmlformats.org/officeDocument/2006/relationships/hyperlink" Target="http://images.yandex.ru/yandsearch?nl=1&amp;ed=1&amp;rpt=simage&amp;text=%D0%BE%D1%81%D0%B0%20%D1%84%D0%BE%D1%82%D0%BE&amp;img_url=upload.w" TargetMode="External"/><Relationship Id="rId5" Type="http://schemas.openxmlformats.org/officeDocument/2006/relationships/hyperlink" Target="http://images.yandex.ru/yandsearch?nl=1&amp;ed=1&amp;rpt=simage&amp;text=%D0%B0%D0%B8%D1%81%D1%82%20%D0%BD%D0%B0%20%D0%BA%D1%80%D1%8B%D1%88%D0%B5&amp;img_url=www.priut2008.narod.ru/images/img.jpg&amp;spsite=forum.hobbyportal.ru&amp;p=4" TargetMode="External"/><Relationship Id="rId10" Type="http://schemas.openxmlformats.org/officeDocument/2006/relationships/hyperlink" Target="http://images.yandex.ru/yandsearch?nl=1&amp;ed=1&amp;rpt=simage&amp;text=%D0%B8%D0%B3%D0%BE%D0%BB%D0%BA%D0%B0%20%D1%81%20%D0%BD%25D" TargetMode="External"/><Relationship Id="rId4" Type="http://schemas.openxmlformats.org/officeDocument/2006/relationships/hyperlink" Target="http://images.yandex.ru/yandsearch?nl=1&amp;ed=1&amp;rpt=simage&amp;text=%D1%82%D1%83%D1%87%D0%BA%D0%B0%20%D1%81%20%D0%B4%D0%BE%D0%B6%D0%B4%D0%B5%D0%BC&amp;img_url=dl7.glitter-graphics.net/pub/499/499407t73srikefi.jpg&amp;spsite=fake-031-10615078.ru&amp;p=5" TargetMode="External"/><Relationship Id="rId9" Type="http://schemas.openxmlformats.org/officeDocument/2006/relationships/hyperlink" Target="http://900igr.net/fotografii/predmety/Instrumenty-1.files/003-Pila.html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rpt=simage&amp;text=%D0%BC%D0%B5%D0%BB%20%20%D0%B1%D0%B5%D0%BB%D1%8B%D0%B9&amp;img_url=parta.shop.by/pics/items/white_pic.jpg&amp;spsite=parta.shop.by&amp;p=28" TargetMode="External"/><Relationship Id="rId2" Type="http://schemas.openxmlformats.org/officeDocument/2006/relationships/hyperlink" Target="http://images.yandex.ru/yandsearch?nl=1&amp;ed=1&amp;rpt=simage&amp;text=%D0%BB%D1%83%D0%BA%20%D0%B7%D0%B5%D0%BB%D0%B5%D0%BD%2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mages.yandex.ru/yandsearch?nl=1&amp;ed=1&amp;rpt=simage&amp;text=%D1%84%D1%83%D1%82%D0%B1%D0%BE%D0%BB%D1%8C%D0%BD%D1%8B%D0%B9%20%D0%BC%D1%8F%D1%87%20%D0%B2%20%D0%BA%D0%B0%D1%80%D1%82%D0%B8%D0%BD%D0%BA%D0%B0%D1%85&amp;img" TargetMode="External"/><Relationship Id="rId4" Type="http://schemas.openxmlformats.org/officeDocument/2006/relationships/hyperlink" Target="http://images.yandex.ru/yandsearch?ed=1&amp;rpt=simage&amp;text=%D0%BC%D0%B0%D0%BA&amp;img_url=s44.radikal.ru/i103/0906/67/2fe5f1dfc529.jpg&amp;spsite=fake-018-1397291.ru&amp;p=11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\Desktop\&#1092;&#1080;&#1079;&#1084;&#1080;&#1085;&#1091;&#1090;&#1082;&#1080;\&#1047;&#1072;&#1088;&#1103;&#1076;&#1082;&#1072;%20&#1089;&#1086;%20&#1079;&#1074;&#1077;&#1079;&#1076;&#1086;&#1095;&#1082;&#1072;&#1084;&#1080;\&#1044;&#1080;&#1085;%20&#1076;&#1086;&#1085;+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50825" y="1196975"/>
            <a:ext cx="8388350" cy="2160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" b="1" kern="10" dirty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499">
                      <a:srgbClr val="EE3F17"/>
                    </a:gs>
                    <a:gs pos="24001">
                      <a:srgbClr val="FFFF00"/>
                    </a:gs>
                    <a:gs pos="32500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0">
                      <a:srgbClr val="1A8D48"/>
                    </a:gs>
                    <a:gs pos="75999">
                      <a:srgbClr val="FFFF00"/>
                    </a:gs>
                    <a:gs pos="86501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ОБУЧЕНИЕ  ГРАМОТЕ </a:t>
            </a:r>
          </a:p>
          <a:p>
            <a:pPr algn="ctr"/>
            <a:r>
              <a:rPr lang="ru-RU" sz="800" b="1" kern="10" dirty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499">
                      <a:srgbClr val="EE3F17"/>
                    </a:gs>
                    <a:gs pos="24001">
                      <a:srgbClr val="FFFF00"/>
                    </a:gs>
                    <a:gs pos="32500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0">
                      <a:srgbClr val="1A8D48"/>
                    </a:gs>
                    <a:gs pos="75999">
                      <a:srgbClr val="FFFF00"/>
                    </a:gs>
                    <a:gs pos="86501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 1 класс </a:t>
            </a:r>
          </a:p>
          <a:p>
            <a:pPr algn="ctr"/>
            <a:r>
              <a:rPr lang="ru-RU" sz="800" b="1" kern="10" dirty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499">
                      <a:srgbClr val="EE3F17"/>
                    </a:gs>
                    <a:gs pos="24001">
                      <a:srgbClr val="FFFF00"/>
                    </a:gs>
                    <a:gs pos="32500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0">
                      <a:srgbClr val="1A8D48"/>
                    </a:gs>
                    <a:gs pos="75999">
                      <a:srgbClr val="FFFF00"/>
                    </a:gs>
                    <a:gs pos="86501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 </a:t>
            </a:r>
            <a:r>
              <a:rPr lang="ru-RU" sz="800" b="1" kern="10" dirty="0" smtClean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499">
                      <a:srgbClr val="EE3F17"/>
                    </a:gs>
                    <a:gs pos="24001">
                      <a:srgbClr val="FFFF00"/>
                    </a:gs>
                    <a:gs pos="32500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0">
                      <a:srgbClr val="1A8D48"/>
                    </a:gs>
                    <a:gs pos="75999">
                      <a:srgbClr val="FFFF00"/>
                    </a:gs>
                    <a:gs pos="86501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«Буквы А </a:t>
            </a:r>
            <a:r>
              <a:rPr lang="ru-RU" sz="800" b="1" kern="10" dirty="0" err="1" smtClean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499">
                      <a:srgbClr val="EE3F17"/>
                    </a:gs>
                    <a:gs pos="24001">
                      <a:srgbClr val="FFFF00"/>
                    </a:gs>
                    <a:gs pos="32500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0">
                      <a:srgbClr val="1A8D48"/>
                    </a:gs>
                    <a:gs pos="75999">
                      <a:srgbClr val="FFFF00"/>
                    </a:gs>
                    <a:gs pos="86501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а</a:t>
            </a:r>
            <a:r>
              <a:rPr lang="ru-RU" sz="800" b="1" kern="10" dirty="0" smtClean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499">
                      <a:srgbClr val="EE3F17"/>
                    </a:gs>
                    <a:gs pos="24001">
                      <a:srgbClr val="FFFF00"/>
                    </a:gs>
                    <a:gs pos="32500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0">
                      <a:srgbClr val="1A8D48"/>
                    </a:gs>
                    <a:gs pos="75999">
                      <a:srgbClr val="FFFF00"/>
                    </a:gs>
                    <a:gs pos="86501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 - </a:t>
            </a:r>
            <a:r>
              <a:rPr lang="ru-RU" sz="800" b="1" kern="10" dirty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499">
                      <a:srgbClr val="EE3F17"/>
                    </a:gs>
                    <a:gs pos="24001">
                      <a:srgbClr val="FFFF00"/>
                    </a:gs>
                    <a:gs pos="32500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0">
                      <a:srgbClr val="1A8D48"/>
                    </a:gs>
                    <a:gs pos="75999">
                      <a:srgbClr val="FFFF00"/>
                    </a:gs>
                    <a:gs pos="86501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я</a:t>
            </a:r>
            <a:r>
              <a:rPr lang="ru-RU" sz="800" b="1" kern="10" dirty="0" smtClean="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6000">
                      <a:srgbClr val="E81766"/>
                    </a:gs>
                    <a:gs pos="13499">
                      <a:srgbClr val="EE3F17"/>
                    </a:gs>
                    <a:gs pos="24001">
                      <a:srgbClr val="FFFF00"/>
                    </a:gs>
                    <a:gs pos="32500">
                      <a:srgbClr val="1A8D48"/>
                    </a:gs>
                    <a:gs pos="39500">
                      <a:srgbClr val="0819FB"/>
                    </a:gs>
                    <a:gs pos="50000">
                      <a:srgbClr val="A603AB"/>
                    </a:gs>
                    <a:gs pos="60501">
                      <a:srgbClr val="0819FB"/>
                    </a:gs>
                    <a:gs pos="67500">
                      <a:srgbClr val="1A8D48"/>
                    </a:gs>
                    <a:gs pos="75999">
                      <a:srgbClr val="FFFF00"/>
                    </a:gs>
                    <a:gs pos="86501">
                      <a:srgbClr val="EE3F17"/>
                    </a:gs>
                    <a:gs pos="94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Arial"/>
                <a:cs typeface="Arial"/>
              </a:rPr>
              <a:t>"</a:t>
            </a:r>
            <a:endParaRPr lang="ru-RU" sz="800" b="1" kern="10" dirty="0">
              <a:ln w="2857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6000">
                    <a:srgbClr val="E81766"/>
                  </a:gs>
                  <a:gs pos="13499">
                    <a:srgbClr val="EE3F17"/>
                  </a:gs>
                  <a:gs pos="24001">
                    <a:srgbClr val="FFFF00"/>
                  </a:gs>
                  <a:gs pos="32500">
                    <a:srgbClr val="1A8D48"/>
                  </a:gs>
                  <a:gs pos="39500">
                    <a:srgbClr val="0819FB"/>
                  </a:gs>
                  <a:gs pos="50000">
                    <a:srgbClr val="A603AB"/>
                  </a:gs>
                  <a:gs pos="60501">
                    <a:srgbClr val="0819FB"/>
                  </a:gs>
                  <a:gs pos="67500">
                    <a:srgbClr val="1A8D48"/>
                  </a:gs>
                  <a:gs pos="75999">
                    <a:srgbClr val="FFFF00"/>
                  </a:gs>
                  <a:gs pos="86501">
                    <a:srgbClr val="EE3F17"/>
                  </a:gs>
                  <a:gs pos="94000">
                    <a:srgbClr val="E81766"/>
                  </a:gs>
                  <a:gs pos="100000">
                    <a:srgbClr val="A603AB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2532063" y="425061"/>
            <a:ext cx="35861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>
                <a:latin typeface="Arial Black" pitchFamily="34" charset="0"/>
              </a:rPr>
              <a:t>УМК «Гармония»</a:t>
            </a: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4787900" y="4711482"/>
            <a:ext cx="3816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 dirty="0" smtClean="0">
                <a:latin typeface="Arial Black" pitchFamily="34" charset="0"/>
              </a:rPr>
              <a:t>                                                                                                                       </a:t>
            </a:r>
            <a:endParaRPr lang="ru-RU" sz="1200" dirty="0">
              <a:latin typeface="Arial Black" pitchFamily="34" charset="0"/>
            </a:endParaRPr>
          </a:p>
          <a:p>
            <a:r>
              <a:rPr lang="ru-RU" sz="1200" dirty="0">
                <a:latin typeface="Arial Black" pitchFamily="34" charset="0"/>
              </a:rPr>
              <a:t>                                                                                                                                       </a:t>
            </a:r>
          </a:p>
        </p:txBody>
      </p:sp>
      <p:grpSp>
        <p:nvGrpSpPr>
          <p:cNvPr id="2053" name="Группа 5"/>
          <p:cNvGrpSpPr>
            <a:grpSpLocks/>
          </p:cNvGrpSpPr>
          <p:nvPr/>
        </p:nvGrpSpPr>
        <p:grpSpPr bwMode="auto">
          <a:xfrm>
            <a:off x="539750" y="3644900"/>
            <a:ext cx="3455988" cy="2566988"/>
            <a:chOff x="1752600" y="2326903"/>
            <a:chExt cx="5715000" cy="3846276"/>
          </a:xfrm>
        </p:grpSpPr>
        <p:pic>
          <p:nvPicPr>
            <p:cNvPr id="2054" name="Рисунок 2" descr="3f4f05876e5d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52600" y="2326903"/>
              <a:ext cx="5715000" cy="3589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Блок-схема: ручное управление 4"/>
            <p:cNvSpPr>
              <a:spLocks noChangeArrowheads="1"/>
            </p:cNvSpPr>
            <p:nvPr/>
          </p:nvSpPr>
          <p:spPr bwMode="auto">
            <a:xfrm flipV="1">
              <a:off x="2590031" y="5257398"/>
              <a:ext cx="1832370" cy="915781"/>
            </a:xfrm>
            <a:prstGeom prst="flowChartManualOperation">
              <a:avLst/>
            </a:prstGeom>
            <a:solidFill>
              <a:schemeClr val="bg1"/>
            </a:solidFill>
            <a:ln w="25400" cap="rnd" algn="ctr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Рисунок 6" descr="7dec333bf07ac9e9dd16ba41909a1f82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3" y="1143000"/>
            <a:ext cx="10048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Рисунок 7" descr="7dec333bf07ac9e9dd16ba41909a1f82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0" y="3929063"/>
            <a:ext cx="10048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8" descr="7dec333bf07ac9e9dd16ba41909a1f82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8" y="2500313"/>
            <a:ext cx="10048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9" descr="7dec333bf07ac9e9dd16ba41909a1f82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50" y="2143125"/>
            <a:ext cx="10048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10" descr="7dec333bf07ac9e9dd16ba41909a1f82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5" y="3929063"/>
            <a:ext cx="10048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11" descr="7dec333bf07ac9e9dd16ba41909a1f82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" y="3929063"/>
            <a:ext cx="10048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9" descr="45e777776e8ee7cf812f8322a1a5ed71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8" y="857250"/>
            <a:ext cx="857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10" descr="45e777776e8ee7cf812f8322a1a5ed71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50" y="3143250"/>
            <a:ext cx="857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11" descr="45e777776e8ee7cf812f8322a1a5ed71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5" y="2500313"/>
            <a:ext cx="857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12" descr="45e777776e8ee7cf812f8322a1a5ed71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63" y="1714500"/>
            <a:ext cx="857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13" descr="45e777776e8ee7cf812f8322a1a5ed71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88" y="3786188"/>
            <a:ext cx="857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Рисунок 14" descr="45e777776e8ee7cf812f8322a1a5ed71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3857625"/>
            <a:ext cx="857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599835003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rcRect l="17819"/>
          <a:stretch>
            <a:fillRect/>
          </a:stretch>
        </p:blipFill>
        <p:spPr bwMode="auto">
          <a:xfrm>
            <a:off x="0" y="-11113"/>
            <a:ext cx="9144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4" descr="c72ba1a41039d65d5e20e4b63a463897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38" y="2622550"/>
            <a:ext cx="5000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5" descr="c72ba1a41039d65d5e20e4b63a463897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9000" y="2928938"/>
            <a:ext cx="642938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6" descr="c72ba1a41039d65d5e20e4b63a463897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13" y="3397250"/>
            <a:ext cx="85725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7" descr="c72ba1a41039d65d5e20e4b63a463897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88" y="3929063"/>
            <a:ext cx="1500187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Рисунок 8" descr="c72ba1a41039d65d5e20e4b63a463897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38" y="3857625"/>
            <a:ext cx="1016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5" descr="599835003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rcRect l="17819"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1" descr="599835003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rcRect l="17819"/>
          <a:stretch>
            <a:fillRect/>
          </a:stretch>
        </p:blipFill>
        <p:spPr bwMode="auto">
          <a:xfrm>
            <a:off x="0" y="-11113"/>
            <a:ext cx="9144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4" descr="baby134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38" y="2851150"/>
            <a:ext cx="22860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7400" y="1989138"/>
            <a:ext cx="30353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1116013" y="2781300"/>
            <a:ext cx="1366837" cy="13668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2484438" y="2781300"/>
            <a:ext cx="1366837" cy="13668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851275" y="2781300"/>
            <a:ext cx="1366838" cy="13668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1116013" y="3429000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2700338" y="3068638"/>
            <a:ext cx="914400" cy="9144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3851275" y="3429000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2700338" y="3933825"/>
            <a:ext cx="113188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9600" dirty="0">
                <a:latin typeface="Arial Black" pitchFamily="34" charset="0"/>
              </a:rPr>
              <a:t>а</a:t>
            </a:r>
          </a:p>
        </p:txBody>
      </p:sp>
      <p:sp>
        <p:nvSpPr>
          <p:cNvPr id="9231" name="Oval 15"/>
          <p:cNvSpPr>
            <a:spLocks noChangeArrowheads="1"/>
          </p:cNvSpPr>
          <p:nvPr/>
        </p:nvSpPr>
        <p:spPr bwMode="auto">
          <a:xfrm>
            <a:off x="1619250" y="306863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2" name="Freeform 16"/>
          <p:cNvSpPr>
            <a:spLocks/>
          </p:cNvSpPr>
          <p:nvPr/>
        </p:nvSpPr>
        <p:spPr bwMode="auto">
          <a:xfrm>
            <a:off x="1116013" y="4221163"/>
            <a:ext cx="4105275" cy="1163637"/>
          </a:xfrm>
          <a:custGeom>
            <a:avLst/>
            <a:gdLst>
              <a:gd name="T0" fmla="*/ 0 w 2586"/>
              <a:gd name="T1" fmla="*/ 0 h 733"/>
              <a:gd name="T2" fmla="*/ 2147483647 w 2586"/>
              <a:gd name="T3" fmla="*/ 1484370502 h 733"/>
              <a:gd name="T4" fmla="*/ 2147483647 w 2586"/>
              <a:gd name="T5" fmla="*/ 1600297601 h 733"/>
              <a:gd name="T6" fmla="*/ 2147483647 w 2586"/>
              <a:gd name="T7" fmla="*/ 0 h 733"/>
              <a:gd name="T8" fmla="*/ 0 60000 65536"/>
              <a:gd name="T9" fmla="*/ 0 60000 65536"/>
              <a:gd name="T10" fmla="*/ 0 60000 65536"/>
              <a:gd name="T11" fmla="*/ 0 60000 65536"/>
              <a:gd name="T12" fmla="*/ 0 w 2586"/>
              <a:gd name="T13" fmla="*/ 0 h 733"/>
              <a:gd name="T14" fmla="*/ 2586 w 2586"/>
              <a:gd name="T15" fmla="*/ 733 h 7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86" h="733">
                <a:moveTo>
                  <a:pt x="0" y="0"/>
                </a:moveTo>
                <a:cubicBezTo>
                  <a:pt x="306" y="241"/>
                  <a:pt x="613" y="483"/>
                  <a:pt x="908" y="589"/>
                </a:cubicBezTo>
                <a:cubicBezTo>
                  <a:pt x="1203" y="695"/>
                  <a:pt x="1490" y="733"/>
                  <a:pt x="1769" y="635"/>
                </a:cubicBezTo>
                <a:cubicBezTo>
                  <a:pt x="2048" y="537"/>
                  <a:pt x="2450" y="106"/>
                  <a:pt x="2586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nimBg="1"/>
      <p:bldP spid="9225" grpId="0" animBg="1"/>
      <p:bldP spid="9226" grpId="0" animBg="1"/>
      <p:bldP spid="9227" grpId="0" animBg="1"/>
      <p:bldP spid="9228" grpId="0" animBg="1"/>
      <p:bldP spid="9229" grpId="0" animBg="1"/>
      <p:bldP spid="9230" grpId="0"/>
      <p:bldP spid="9231" grpId="0" animBg="1"/>
      <p:bldP spid="92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1524000" y="1143000"/>
            <a:ext cx="30480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А</a:t>
            </a:r>
          </a:p>
        </p:txBody>
      </p:sp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5486400" y="2971800"/>
            <a:ext cx="20574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692150"/>
            <a:ext cx="3527425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7235825" y="1484313"/>
            <a:ext cx="13668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5867400" y="1484313"/>
            <a:ext cx="13668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500563" y="1484313"/>
            <a:ext cx="1366837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6084888" y="1700213"/>
            <a:ext cx="914400" cy="9144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6011863" y="2708275"/>
            <a:ext cx="14157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600" dirty="0" smtClean="0">
                <a:latin typeface="Arial Black" pitchFamily="34" charset="0"/>
              </a:rPr>
              <a:t>а </a:t>
            </a:r>
            <a:endParaRPr lang="ru-RU" sz="9600" dirty="0">
              <a:latin typeface="Arial Black" pitchFamily="34" charset="0"/>
            </a:endParaRP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4500563" y="1989138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4500563" y="2276475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7235825" y="1989138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5" name="Oval 15"/>
          <p:cNvSpPr>
            <a:spLocks noChangeArrowheads="1"/>
          </p:cNvSpPr>
          <p:nvPr/>
        </p:nvSpPr>
        <p:spPr bwMode="auto">
          <a:xfrm>
            <a:off x="5003800" y="16287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7235825" y="2276475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7" name="Freeform 17"/>
          <p:cNvSpPr>
            <a:spLocks/>
          </p:cNvSpPr>
          <p:nvPr/>
        </p:nvSpPr>
        <p:spPr bwMode="auto">
          <a:xfrm>
            <a:off x="4500563" y="2924175"/>
            <a:ext cx="4105275" cy="1163638"/>
          </a:xfrm>
          <a:custGeom>
            <a:avLst/>
            <a:gdLst>
              <a:gd name="T0" fmla="*/ 0 w 2586"/>
              <a:gd name="T1" fmla="*/ 0 h 733"/>
              <a:gd name="T2" fmla="*/ 2147483647 w 2586"/>
              <a:gd name="T3" fmla="*/ 1484373365 h 733"/>
              <a:gd name="T4" fmla="*/ 2147483647 w 2586"/>
              <a:gd name="T5" fmla="*/ 1600300564 h 733"/>
              <a:gd name="T6" fmla="*/ 2147483647 w 2586"/>
              <a:gd name="T7" fmla="*/ 0 h 733"/>
              <a:gd name="T8" fmla="*/ 0 60000 65536"/>
              <a:gd name="T9" fmla="*/ 0 60000 65536"/>
              <a:gd name="T10" fmla="*/ 0 60000 65536"/>
              <a:gd name="T11" fmla="*/ 0 60000 65536"/>
              <a:gd name="T12" fmla="*/ 0 w 2586"/>
              <a:gd name="T13" fmla="*/ 0 h 733"/>
              <a:gd name="T14" fmla="*/ 2586 w 2586"/>
              <a:gd name="T15" fmla="*/ 733 h 7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86" h="733">
                <a:moveTo>
                  <a:pt x="0" y="0"/>
                </a:moveTo>
                <a:cubicBezTo>
                  <a:pt x="306" y="241"/>
                  <a:pt x="613" y="483"/>
                  <a:pt x="908" y="589"/>
                </a:cubicBezTo>
                <a:cubicBezTo>
                  <a:pt x="1203" y="695"/>
                  <a:pt x="1490" y="733"/>
                  <a:pt x="1769" y="635"/>
                </a:cubicBezTo>
                <a:cubicBezTo>
                  <a:pt x="2048" y="537"/>
                  <a:pt x="2450" y="106"/>
                  <a:pt x="2586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5929322" y="2928934"/>
            <a:ext cx="154146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600" dirty="0">
                <a:latin typeface="Arial Black" pitchFamily="34" charset="0"/>
              </a:rPr>
              <a:t>Я </a:t>
            </a: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6072198" y="3000372"/>
            <a:ext cx="60455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9600" dirty="0" smtClean="0">
                <a:latin typeface="Arial Black" pitchFamily="34" charset="0"/>
              </a:rPr>
              <a:t> </a:t>
            </a:r>
            <a:endParaRPr lang="ru-RU" sz="9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 animBg="1"/>
      <p:bldP spid="10247" grpId="0" animBg="1"/>
      <p:bldP spid="10249" grpId="0" animBg="1"/>
      <p:bldP spid="10251" grpId="0"/>
      <p:bldP spid="10252" grpId="0" animBg="1"/>
      <p:bldP spid="10253" grpId="0" animBg="1"/>
      <p:bldP spid="10254" grpId="0" animBg="1"/>
      <p:bldP spid="10255" grpId="0" animBg="1"/>
      <p:bldP spid="10256" grpId="0" animBg="1"/>
      <p:bldP spid="10257" grpId="0" animBg="1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4"/>
          <p:cNvSpPr>
            <a:spLocks noChangeArrowheads="1" noChangeShapeType="1" noTextEdit="1"/>
          </p:cNvSpPr>
          <p:nvPr/>
        </p:nvSpPr>
        <p:spPr bwMode="auto">
          <a:xfrm>
            <a:off x="1524000" y="1143000"/>
            <a:ext cx="30480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Я</a:t>
            </a:r>
          </a:p>
        </p:txBody>
      </p:sp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>
            <a:off x="5486400" y="2971800"/>
            <a:ext cx="20574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539750" y="188913"/>
            <a:ext cx="13668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5508625" y="188913"/>
            <a:ext cx="13668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Line 6"/>
          <p:cNvSpPr>
            <a:spLocks noChangeShapeType="1"/>
          </p:cNvSpPr>
          <p:nvPr/>
        </p:nvSpPr>
        <p:spPr bwMode="auto">
          <a:xfrm>
            <a:off x="539750" y="836613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277" name="Picture 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9700" y="1700213"/>
            <a:ext cx="33782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Line 14"/>
          <p:cNvSpPr>
            <a:spLocks noChangeShapeType="1"/>
          </p:cNvSpPr>
          <p:nvPr/>
        </p:nvSpPr>
        <p:spPr bwMode="auto">
          <a:xfrm>
            <a:off x="5508625" y="692150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3" name="Line 15"/>
          <p:cNvSpPr>
            <a:spLocks noChangeShapeType="1"/>
          </p:cNvSpPr>
          <p:nvPr/>
        </p:nvSpPr>
        <p:spPr bwMode="auto">
          <a:xfrm>
            <a:off x="5508625" y="981075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4" name="Rectangle 16"/>
          <p:cNvSpPr>
            <a:spLocks noChangeArrowheads="1"/>
          </p:cNvSpPr>
          <p:nvPr/>
        </p:nvSpPr>
        <p:spPr bwMode="auto">
          <a:xfrm>
            <a:off x="2124075" y="188913"/>
            <a:ext cx="13668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Rectangle 17"/>
          <p:cNvSpPr>
            <a:spLocks noChangeArrowheads="1"/>
          </p:cNvSpPr>
          <p:nvPr/>
        </p:nvSpPr>
        <p:spPr bwMode="auto">
          <a:xfrm>
            <a:off x="7092950" y="188913"/>
            <a:ext cx="13668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Line 18"/>
          <p:cNvSpPr>
            <a:spLocks noChangeShapeType="1"/>
          </p:cNvSpPr>
          <p:nvPr/>
        </p:nvSpPr>
        <p:spPr bwMode="auto">
          <a:xfrm>
            <a:off x="2124075" y="836613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7" name="Line 19"/>
          <p:cNvSpPr>
            <a:spLocks noChangeShapeType="1"/>
          </p:cNvSpPr>
          <p:nvPr/>
        </p:nvSpPr>
        <p:spPr bwMode="auto">
          <a:xfrm>
            <a:off x="7092950" y="692150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8" name="Line 21"/>
          <p:cNvSpPr>
            <a:spLocks noChangeShapeType="1"/>
          </p:cNvSpPr>
          <p:nvPr/>
        </p:nvSpPr>
        <p:spPr bwMode="auto">
          <a:xfrm>
            <a:off x="7092950" y="981075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9" name="Oval 22"/>
          <p:cNvSpPr>
            <a:spLocks noChangeArrowheads="1"/>
          </p:cNvSpPr>
          <p:nvPr/>
        </p:nvSpPr>
        <p:spPr bwMode="auto">
          <a:xfrm>
            <a:off x="1116013" y="47625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50" name="Oval 23"/>
          <p:cNvSpPr>
            <a:spLocks noChangeArrowheads="1"/>
          </p:cNvSpPr>
          <p:nvPr/>
        </p:nvSpPr>
        <p:spPr bwMode="auto">
          <a:xfrm>
            <a:off x="6011863" y="404813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351" name="Группа 5"/>
          <p:cNvGrpSpPr>
            <a:grpSpLocks/>
          </p:cNvGrpSpPr>
          <p:nvPr/>
        </p:nvGrpSpPr>
        <p:grpSpPr bwMode="auto">
          <a:xfrm>
            <a:off x="395288" y="2205038"/>
            <a:ext cx="3168650" cy="3960812"/>
            <a:chOff x="1752600" y="2312985"/>
            <a:chExt cx="2903507" cy="4011533"/>
          </a:xfrm>
        </p:grpSpPr>
        <p:pic>
          <p:nvPicPr>
            <p:cNvPr id="14352" name="Рисунок 2" descr="3f4f05876e5d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52600" y="2312985"/>
              <a:ext cx="2903507" cy="4011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Блок-схема: ручное управление 19"/>
            <p:cNvSpPr>
              <a:spLocks noChangeArrowheads="1"/>
            </p:cNvSpPr>
            <p:nvPr/>
          </p:nvSpPr>
          <p:spPr bwMode="auto">
            <a:xfrm flipV="1">
              <a:off x="2590486" y="5256920"/>
              <a:ext cx="1828511" cy="914855"/>
            </a:xfrm>
            <a:prstGeom prst="flowChartManualOperation">
              <a:avLst/>
            </a:prstGeom>
            <a:solidFill>
              <a:schemeClr val="bg1"/>
            </a:solidFill>
            <a:ln w="25400" cap="rnd" algn="ctr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2928934"/>
            <a:ext cx="8786842" cy="214314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88913"/>
            <a:ext cx="7772400" cy="863600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 Black" pitchFamily="34" charset="0"/>
              </a:rPr>
              <a:t>Моё настроение</a:t>
            </a:r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52736"/>
            <a:ext cx="5072065" cy="4591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357430"/>
            <a:ext cx="350046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а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44" y="2357430"/>
            <a:ext cx="8715436" cy="250033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а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428736"/>
            <a:ext cx="8715436" cy="364333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00100" y="3571876"/>
            <a:ext cx="7215238" cy="2071702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вякали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-10000" contrast="40000"/>
          </a:blip>
          <a:srcRect l="44887" t="28089" r="18117" b="30498"/>
          <a:stretch>
            <a:fillRect/>
          </a:stretch>
        </p:blipFill>
        <p:spPr>
          <a:xfrm>
            <a:off x="1000100" y="285728"/>
            <a:ext cx="714380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1639" y="4714884"/>
            <a:ext cx="90923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i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8800" b="1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8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8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8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800" b="1" i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8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8800" b="1" i="1" dirty="0" smtClean="0">
                <a:latin typeface="Times New Roman" pitchFamily="18" charset="0"/>
                <a:cs typeface="Times New Roman" pitchFamily="18" charset="0"/>
              </a:rPr>
              <a:t> - кр</a:t>
            </a:r>
            <a:r>
              <a:rPr lang="ru-RU" sz="8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88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8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800" b="1" i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8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8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Группа 5"/>
          <p:cNvGrpSpPr>
            <a:grpSpLocks/>
          </p:cNvGrpSpPr>
          <p:nvPr/>
        </p:nvGrpSpPr>
        <p:grpSpPr bwMode="auto">
          <a:xfrm>
            <a:off x="3492500" y="2924175"/>
            <a:ext cx="4535488" cy="3094038"/>
            <a:chOff x="1752600" y="2312985"/>
            <a:chExt cx="6532891" cy="4011533"/>
          </a:xfrm>
        </p:grpSpPr>
        <p:pic>
          <p:nvPicPr>
            <p:cNvPr id="17413" name="Рисунок 2" descr="3f4f05876e5d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-14311"/>
            <a:stretch>
              <a:fillRect/>
            </a:stretch>
          </p:blipFill>
          <p:spPr bwMode="auto">
            <a:xfrm>
              <a:off x="1752600" y="2312985"/>
              <a:ext cx="6532891" cy="4011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Блок-схема: ручное управление 4"/>
            <p:cNvSpPr>
              <a:spLocks noChangeArrowheads="1"/>
            </p:cNvSpPr>
            <p:nvPr/>
          </p:nvSpPr>
          <p:spPr bwMode="auto">
            <a:xfrm flipV="1">
              <a:off x="2591792" y="5256285"/>
              <a:ext cx="1827013" cy="915923"/>
            </a:xfrm>
            <a:prstGeom prst="flowChartManualOperation">
              <a:avLst/>
            </a:prstGeom>
            <a:solidFill>
              <a:schemeClr val="bg1"/>
            </a:solidFill>
            <a:ln w="25400" cap="rnd" algn="ctr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</p:grpSp>
      <p:pic>
        <p:nvPicPr>
          <p:cNvPr id="17411" name="Рисунок 1" descr="ээ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362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356100" y="333375"/>
            <a:ext cx="2536825" cy="2400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[a]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 Black" pitchFamily="34" charset="0"/>
              </a:rPr>
              <a:t>Спасибо за урок!</a:t>
            </a:r>
          </a:p>
        </p:txBody>
      </p:sp>
      <p:grpSp>
        <p:nvGrpSpPr>
          <p:cNvPr id="18435" name="Группа 5"/>
          <p:cNvGrpSpPr>
            <a:grpSpLocks noGrp="1"/>
          </p:cNvGrpSpPr>
          <p:nvPr>
            <p:ph idx="1"/>
          </p:nvPr>
        </p:nvGrpSpPr>
        <p:grpSpPr bwMode="auto">
          <a:xfrm>
            <a:off x="2124075" y="1773238"/>
            <a:ext cx="5915025" cy="4525962"/>
            <a:chOff x="1752600" y="2312985"/>
            <a:chExt cx="6532891" cy="4011533"/>
          </a:xfrm>
        </p:grpSpPr>
        <p:pic>
          <p:nvPicPr>
            <p:cNvPr id="18436" name="Рисунок 2" descr="3f4f05876e5d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-14311"/>
            <a:stretch>
              <a:fillRect/>
            </a:stretch>
          </p:blipFill>
          <p:spPr bwMode="auto">
            <a:xfrm>
              <a:off x="1752600" y="2312985"/>
              <a:ext cx="6532891" cy="4011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Блок-схема: ручное управление 8"/>
            <p:cNvSpPr>
              <a:spLocks noChangeArrowheads="1"/>
            </p:cNvSpPr>
            <p:nvPr/>
          </p:nvSpPr>
          <p:spPr bwMode="auto">
            <a:xfrm flipV="1">
              <a:off x="2590690" y="5256558"/>
              <a:ext cx="1828719" cy="914590"/>
            </a:xfrm>
            <a:prstGeom prst="flowChartManualOperation">
              <a:avLst/>
            </a:prstGeom>
            <a:solidFill>
              <a:schemeClr val="bg1"/>
            </a:solidFill>
            <a:ln w="25400" cap="rnd" algn="ctr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395288" y="188913"/>
            <a:ext cx="849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Arial Black" pitchFamily="34" charset="0"/>
              </a:rPr>
              <a:t>Используемые источники</a:t>
            </a:r>
          </a:p>
        </p:txBody>
      </p:sp>
      <p:sp>
        <p:nvSpPr>
          <p:cNvPr id="19459" name="Rectangle 27"/>
          <p:cNvSpPr>
            <a:spLocks noChangeArrowheads="1"/>
          </p:cNvSpPr>
          <p:nvPr/>
        </p:nvSpPr>
        <p:spPr bwMode="auto">
          <a:xfrm>
            <a:off x="323850" y="549275"/>
            <a:ext cx="85693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2"/>
              </a:rPr>
              <a:t>http://images.yandex.ru/yandsearch?ed=1&amp;rpt=simage&amp;text=%D1%81%D0%BE%D0%BB%D0%BD%D1%8B%D1%88%D0%BA%D0%BE%20%D0%BA%D0%B0%D1%80%D1%82%D0%B8%D0%BD%D0%BA%D0%B8&amp;img_url=s46.radikal.ru%2Fi113%2F0903%2F98%2Fd9620c865461.jpg&amp;spsite=fake-049-12387110.ru&amp;p=2</a:t>
            </a:r>
            <a:r>
              <a:rPr lang="ru-RU" sz="1200"/>
              <a:t> солнышко</a:t>
            </a:r>
          </a:p>
        </p:txBody>
      </p:sp>
      <p:sp>
        <p:nvSpPr>
          <p:cNvPr id="19460" name="Rectangle 28"/>
          <p:cNvSpPr>
            <a:spLocks noChangeArrowheads="1"/>
          </p:cNvSpPr>
          <p:nvPr/>
        </p:nvSpPr>
        <p:spPr bwMode="auto">
          <a:xfrm>
            <a:off x="323850" y="1196975"/>
            <a:ext cx="82804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3"/>
              </a:rPr>
              <a:t>http://images.yandex.ru/yandsearch?ed=1&amp;rpt=simage&amp;text=%D1%81%D0%BE%D0%BB%D0%BD%D1%8B%D1%88%D0%BA%D0%BE%20%D0%BA%D0%B0%D1%80%D1%82%D0%B8%D0%BD%D0%BA%D0%B8&amp;img_url=r.foto.radikal.ru%2F0705%2F83%2F90f99bbad84b.jpg&amp;spsite=fake-016-602158.ru&amp;p=72</a:t>
            </a:r>
            <a:r>
              <a:rPr lang="ru-RU" sz="1200"/>
              <a:t> солнышко с тучкой</a:t>
            </a:r>
          </a:p>
        </p:txBody>
      </p:sp>
      <p:sp>
        <p:nvSpPr>
          <p:cNvPr id="19461" name="Rectangle 30"/>
          <p:cNvSpPr>
            <a:spLocks noChangeArrowheads="1"/>
          </p:cNvSpPr>
          <p:nvPr/>
        </p:nvSpPr>
        <p:spPr bwMode="auto">
          <a:xfrm>
            <a:off x="323850" y="1844675"/>
            <a:ext cx="8424863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4"/>
              </a:rPr>
              <a:t>http://images.yandex.ru/yandsearch?nl=1&amp;ed=1&amp;rpt=simage&amp;text=%D1%82%D1%83%D1%87%D0%BA%D0%B0%20%D1%81%20%D0%B4%D0%BE%D0%B6%D0%B4%D0%B5%D0%BC&amp;img_url=dl7.glitter-graphics.net%2Fpub%2F499%2F499407t73srikefi.jpg&amp;spsite=fake-031-10615078.ru&amp;p=5</a:t>
            </a:r>
            <a:r>
              <a:rPr lang="ru-RU" sz="1200"/>
              <a:t> тучка плачет</a:t>
            </a:r>
          </a:p>
        </p:txBody>
      </p:sp>
      <p:sp>
        <p:nvSpPr>
          <p:cNvPr id="19462" name="Rectangle 31"/>
          <p:cNvSpPr>
            <a:spLocks noChangeArrowheads="1"/>
          </p:cNvSpPr>
          <p:nvPr/>
        </p:nvSpPr>
        <p:spPr bwMode="auto">
          <a:xfrm>
            <a:off x="323850" y="2492375"/>
            <a:ext cx="8424863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5"/>
              </a:rPr>
              <a:t>http://images.yandex.ru/yandsearch?nl=1&amp;ed=1&amp;rpt=simage&amp;text=%D0%B0%D0%B8%D1%81%D1%82%20%D0%BD%D0%B0%20%D0%BA%D1%80%D1%8B%D1%88%D0%B5&amp;img_url=www.priut2008.narod.ru%2Fimages%2Fimg.jpg&amp;spsite=forum.hobbyportal.ru&amp;p=4</a:t>
            </a:r>
            <a:r>
              <a:rPr lang="ru-RU" sz="1200"/>
              <a:t> аист на крыше</a:t>
            </a:r>
          </a:p>
        </p:txBody>
      </p:sp>
      <p:sp>
        <p:nvSpPr>
          <p:cNvPr id="19463" name="Rectangle 32"/>
          <p:cNvSpPr>
            <a:spLocks noChangeArrowheads="1"/>
          </p:cNvSpPr>
          <p:nvPr/>
        </p:nvSpPr>
        <p:spPr bwMode="auto">
          <a:xfrm>
            <a:off x="395288" y="3141663"/>
            <a:ext cx="46466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hlinkClick r:id="rId6"/>
              </a:rPr>
              <a:t>http://st.free-lance.ru/projects/upload/f_4af066f812fb2.jpg</a:t>
            </a:r>
            <a:r>
              <a:rPr lang="ru-RU" sz="1200"/>
              <a:t> - радуга</a:t>
            </a:r>
          </a:p>
        </p:txBody>
      </p:sp>
      <p:sp>
        <p:nvSpPr>
          <p:cNvPr id="19464" name="Rectangle 33"/>
          <p:cNvSpPr>
            <a:spLocks noChangeArrowheads="1"/>
          </p:cNvSpPr>
          <p:nvPr/>
        </p:nvSpPr>
        <p:spPr bwMode="auto">
          <a:xfrm>
            <a:off x="395288" y="3429000"/>
            <a:ext cx="8208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7"/>
              </a:rPr>
              <a:t>http://images.yandex.ru/yandsearch?nl=1&amp;ed=1&amp;rpt=simage&amp;text=%D0%BF%D0%B0%D1%80%D1%82%D0%B0%20%D1%88%D0%BA%D0</a:t>
            </a:r>
            <a:r>
              <a:rPr lang="ru-RU">
                <a:hlinkClick r:id="rId7"/>
              </a:rPr>
              <a:t>%</a:t>
            </a:r>
            <a:r>
              <a:rPr lang="ru-RU"/>
              <a:t> </a:t>
            </a:r>
            <a:r>
              <a:rPr lang="ru-RU" sz="1200"/>
              <a:t>парта</a:t>
            </a:r>
          </a:p>
        </p:txBody>
      </p:sp>
      <p:sp>
        <p:nvSpPr>
          <p:cNvPr id="19465" name="Rectangle 34"/>
          <p:cNvSpPr>
            <a:spLocks noChangeArrowheads="1"/>
          </p:cNvSpPr>
          <p:nvPr/>
        </p:nvSpPr>
        <p:spPr bwMode="auto">
          <a:xfrm>
            <a:off x="395288" y="4005263"/>
            <a:ext cx="7885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8"/>
              </a:rPr>
              <a:t>http://images.yandex.ru/yandsearch?ed=1&amp;rpt=simage&amp;text=%D1%83%D0%BB%D0%B8%D1%82%D0%BA%D0%B0&amp;img_url=i045.radikal.ru%2F0907%2F18%2Fa9910b4a85f7.jpg&amp;spsite=fake-015-6111480.ru&amp;p=51</a:t>
            </a:r>
            <a:r>
              <a:rPr lang="ru-RU" sz="1200"/>
              <a:t> улитка</a:t>
            </a:r>
          </a:p>
        </p:txBody>
      </p:sp>
      <p:sp>
        <p:nvSpPr>
          <p:cNvPr id="19466" name="Rectangle 35"/>
          <p:cNvSpPr>
            <a:spLocks noChangeArrowheads="1"/>
          </p:cNvSpPr>
          <p:nvPr/>
        </p:nvSpPr>
        <p:spPr bwMode="auto">
          <a:xfrm>
            <a:off x="323850" y="5373688"/>
            <a:ext cx="53292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9"/>
              </a:rPr>
              <a:t>http://900igr.net/fotografii/predmety/Instrumenty-1.files/003-Pila.html</a:t>
            </a:r>
            <a:r>
              <a:rPr lang="ru-RU" sz="1200"/>
              <a:t>  пила</a:t>
            </a:r>
          </a:p>
        </p:txBody>
      </p:sp>
      <p:sp>
        <p:nvSpPr>
          <p:cNvPr id="19467" name="Rectangle 36"/>
          <p:cNvSpPr>
            <a:spLocks noChangeArrowheads="1"/>
          </p:cNvSpPr>
          <p:nvPr/>
        </p:nvSpPr>
        <p:spPr bwMode="auto">
          <a:xfrm>
            <a:off x="323850" y="5661025"/>
            <a:ext cx="8496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10"/>
              </a:rPr>
              <a:t>http://images.yandex.ru/yandsearch?nl=1&amp;ed=1&amp;rpt=simage&amp;text=%D0%B8%D0%B3%D0%BE%D0%BB%D0%BA%D0%B0%20%D1%81%20%D0%BD%D</a:t>
            </a:r>
            <a:r>
              <a:rPr lang="ru-RU" sz="1200"/>
              <a:t> иголка</a:t>
            </a:r>
          </a:p>
        </p:txBody>
      </p:sp>
      <p:sp>
        <p:nvSpPr>
          <p:cNvPr id="19468" name="Rectangle 37"/>
          <p:cNvSpPr>
            <a:spLocks noChangeArrowheads="1"/>
          </p:cNvSpPr>
          <p:nvPr/>
        </p:nvSpPr>
        <p:spPr bwMode="auto">
          <a:xfrm>
            <a:off x="323850" y="6237288"/>
            <a:ext cx="8424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11"/>
              </a:rPr>
              <a:t>http://images.yandex.ru/yandsearch?nl=1&amp;ed=1&amp;rpt=simage&amp;text=%D0%BE%D1%81%D0%B0%20%D1%84%D0%BE%D1%82%D0%BE&amp;img_url=upload.w</a:t>
            </a:r>
            <a:r>
              <a:rPr lang="ru-RU" sz="1200"/>
              <a:t> оса</a:t>
            </a:r>
          </a:p>
        </p:txBody>
      </p:sp>
      <p:sp>
        <p:nvSpPr>
          <p:cNvPr id="19469" name="Rectangle 38"/>
          <p:cNvSpPr>
            <a:spLocks noChangeArrowheads="1"/>
          </p:cNvSpPr>
          <p:nvPr/>
        </p:nvSpPr>
        <p:spPr bwMode="auto">
          <a:xfrm>
            <a:off x="468313" y="4508500"/>
            <a:ext cx="8280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12"/>
              </a:rPr>
              <a:t>http://images.yandex.ru/yandsearch?nl=1&amp;ed=1&amp;rpt=simage&amp;text=%D1%84%D1%83%D1%82%D0%B1%D0%BE%D0%BB%D1%8C%D0%BD%D1%8B%D0%B9%20%D0%BC%D1%8F%D1%87%20%D0%B2%20%D0%BA%D0%B0%D1%80%D1%82%D0%B8%D0%BD%D0%BA%D0%B0%D1%85&amp;img</a:t>
            </a:r>
            <a:r>
              <a:rPr lang="ru-RU"/>
              <a:t> </a:t>
            </a:r>
            <a:r>
              <a:rPr lang="ru-RU" sz="1200"/>
              <a:t>мяч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395288" y="188913"/>
            <a:ext cx="835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2"/>
              </a:rPr>
              <a:t>http://images.yandex.ru/yandsearch?nl=1&amp;ed=1&amp;rpt=simage&amp;text=%D0%BB%D1%83%D0%BA%20%D0%B7%D0%B5%D0%BB%D0%B5%D0%BD%</a:t>
            </a:r>
            <a:r>
              <a:rPr lang="ru-RU" sz="1200"/>
              <a:t> зелёный лук</a:t>
            </a:r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468313" y="692150"/>
            <a:ext cx="80645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3"/>
              </a:rPr>
              <a:t>http://images.yandex.ru/yandsearch?ed=1&amp;rpt=simage&amp;text=%D0%BC%D0%B5%D0%BB%20%20%D0%B1%D0%B5%D0%BB%D1%8B%D0%B9&amp;img_url=parta.shop.by%2Fpics%2Fitems%2Fwhite_pic.jpg&amp;spsite=parta.shop.by&amp;p=28</a:t>
            </a:r>
            <a:r>
              <a:rPr lang="ru-RU" sz="1200"/>
              <a:t> белый мел</a:t>
            </a:r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468313" y="1412875"/>
            <a:ext cx="7970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4"/>
              </a:rPr>
              <a:t>http://images.yandex.ru/yandsearch?ed=1&amp;rpt=simage&amp;text=%D0%BC%D0%B0%D0%BA&amp;img_url=s44.radikal.ru%2Fi103%2F0906%2F67%2F2fe5f1dfc529.jpg&amp;spsite=fake-018-1397291.ru&amp;p=114</a:t>
            </a:r>
            <a:r>
              <a:rPr lang="ru-RU" sz="1200"/>
              <a:t> мак</a:t>
            </a:r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468313" y="1916113"/>
            <a:ext cx="822801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5"/>
              </a:rPr>
              <a:t>http://images.yandex.ru/yandsearch?nl=1&amp;ed=1&amp;rpt=simage&amp;text=%D1%84%D1%83%D1%82%D0%B1%D0%BE%D0%BB%D1%8C%D0%BD%D1%8B%D0%B9%20%D0%BC%D1%8F%D1%87%20%D0%B2%20%D0%BA%D0%B0%D1%80%D1%82%D0%B8%D0%BD%D0%BA%D0%B0%D1%85&amp;img</a:t>
            </a:r>
            <a:r>
              <a:rPr lang="ru-RU" sz="1200"/>
              <a:t> мяч</a:t>
            </a:r>
          </a:p>
        </p:txBody>
      </p:sp>
      <p:sp>
        <p:nvSpPr>
          <p:cNvPr id="20486" name="Rectangle 8"/>
          <p:cNvSpPr>
            <a:spLocks noChangeArrowheads="1"/>
          </p:cNvSpPr>
          <p:nvPr/>
        </p:nvSpPr>
        <p:spPr bwMode="auto">
          <a:xfrm>
            <a:off x="539750" y="2565400"/>
            <a:ext cx="8188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Слайд №4 использован мной из методической разработки урока "Буква У,звук у" Дряхловой Е. Л, МОУ СОШ№47, Улан-Удэ</a:t>
            </a:r>
          </a:p>
        </p:txBody>
      </p:sp>
      <p:sp>
        <p:nvSpPr>
          <p:cNvPr id="20487" name="Rectangle 9"/>
          <p:cNvSpPr>
            <a:spLocks noChangeArrowheads="1"/>
          </p:cNvSpPr>
          <p:nvPr/>
        </p:nvSpPr>
        <p:spPr bwMode="auto">
          <a:xfrm>
            <a:off x="611188" y="2997200"/>
            <a:ext cx="83534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Слайды №№ 10,12,13,14,15,16 использован мной из презентации Папуловой Н.С</a:t>
            </a:r>
            <a:r>
              <a:rPr lang="ru-RU"/>
              <a:t>., </a:t>
            </a:r>
            <a:r>
              <a:rPr lang="ru-RU" sz="1200"/>
              <a:t>учителя начальных классов МОУ «НОШ № 11»г. Нягань, ХМАО-Югры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картинка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49275"/>
            <a:ext cx="8801100" cy="604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827088" y="692150"/>
            <a:ext cx="4460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/>
              <a:t>1</a:t>
            </a:r>
            <a:r>
              <a:rPr lang="ru-RU" b="1"/>
              <a:t> </a:t>
            </a:r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4427538" y="1552575"/>
            <a:ext cx="4460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/>
              <a:t>2</a:t>
            </a:r>
            <a:r>
              <a:rPr lang="ru-RU" b="1"/>
              <a:t> </a:t>
            </a:r>
          </a:p>
        </p:txBody>
      </p:sp>
      <p:sp>
        <p:nvSpPr>
          <p:cNvPr id="5125" name="Rectangle 9"/>
          <p:cNvSpPr>
            <a:spLocks noChangeArrowheads="1"/>
          </p:cNvSpPr>
          <p:nvPr/>
        </p:nvSpPr>
        <p:spPr bwMode="auto">
          <a:xfrm>
            <a:off x="8101013" y="765175"/>
            <a:ext cx="4810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/>
              <a:t>3 </a:t>
            </a:r>
          </a:p>
        </p:txBody>
      </p:sp>
      <p:sp>
        <p:nvSpPr>
          <p:cNvPr id="5126" name="Rectangle 10"/>
          <p:cNvSpPr>
            <a:spLocks noChangeArrowheads="1"/>
          </p:cNvSpPr>
          <p:nvPr/>
        </p:nvSpPr>
        <p:spPr bwMode="auto">
          <a:xfrm>
            <a:off x="1187450" y="5440363"/>
            <a:ext cx="4810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/>
              <a:t>4 </a:t>
            </a:r>
          </a:p>
        </p:txBody>
      </p:sp>
      <p:sp>
        <p:nvSpPr>
          <p:cNvPr id="5127" name="Rectangle 11"/>
          <p:cNvSpPr>
            <a:spLocks noChangeArrowheads="1"/>
          </p:cNvSpPr>
          <p:nvPr/>
        </p:nvSpPr>
        <p:spPr bwMode="auto">
          <a:xfrm>
            <a:off x="7596188" y="537368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60350"/>
            <a:ext cx="349250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765175"/>
            <a:ext cx="2124075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3644900"/>
            <a:ext cx="2592388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375" y="620713"/>
            <a:ext cx="3048000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339975" y="620713"/>
            <a:ext cx="13668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708400" y="620713"/>
            <a:ext cx="13668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5076825" y="620713"/>
            <a:ext cx="13668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2945" t="11696" r="6961" b="14169"/>
          <a:stretch>
            <a:fillRect/>
          </a:stretch>
        </p:blipFill>
        <p:spPr bwMode="auto">
          <a:xfrm>
            <a:off x="2267744" y="3212976"/>
            <a:ext cx="489654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2555875" y="836613"/>
            <a:ext cx="914400" cy="9144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3708400" y="1268413"/>
            <a:ext cx="13668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5292725" y="836613"/>
            <a:ext cx="914400" cy="9144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9" name="Freeform 19"/>
          <p:cNvSpPr>
            <a:spLocks/>
          </p:cNvSpPr>
          <p:nvPr/>
        </p:nvSpPr>
        <p:spPr bwMode="auto">
          <a:xfrm>
            <a:off x="2339975" y="1989138"/>
            <a:ext cx="1368425" cy="587375"/>
          </a:xfrm>
          <a:custGeom>
            <a:avLst/>
            <a:gdLst>
              <a:gd name="T0" fmla="*/ 0 w 862"/>
              <a:gd name="T1" fmla="*/ 0 h 370"/>
              <a:gd name="T2" fmla="*/ 572074711 w 862"/>
              <a:gd name="T3" fmla="*/ 798890260 h 370"/>
              <a:gd name="T4" fmla="*/ 1486892163 w 862"/>
              <a:gd name="T5" fmla="*/ 798890260 h 370"/>
              <a:gd name="T6" fmla="*/ 2147483647 w 862"/>
              <a:gd name="T7" fmla="*/ 0 h 370"/>
              <a:gd name="T8" fmla="*/ 0 60000 65536"/>
              <a:gd name="T9" fmla="*/ 0 60000 65536"/>
              <a:gd name="T10" fmla="*/ 0 60000 65536"/>
              <a:gd name="T11" fmla="*/ 0 60000 65536"/>
              <a:gd name="T12" fmla="*/ 0 w 862"/>
              <a:gd name="T13" fmla="*/ 0 h 370"/>
              <a:gd name="T14" fmla="*/ 862 w 862"/>
              <a:gd name="T15" fmla="*/ 370 h 3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2" h="370">
                <a:moveTo>
                  <a:pt x="0" y="0"/>
                </a:moveTo>
                <a:cubicBezTo>
                  <a:pt x="64" y="132"/>
                  <a:pt x="129" y="264"/>
                  <a:pt x="227" y="317"/>
                </a:cubicBezTo>
                <a:cubicBezTo>
                  <a:pt x="325" y="370"/>
                  <a:pt x="484" y="370"/>
                  <a:pt x="590" y="317"/>
                </a:cubicBezTo>
                <a:cubicBezTo>
                  <a:pt x="696" y="264"/>
                  <a:pt x="817" y="53"/>
                  <a:pt x="862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0" name="Freeform 20"/>
          <p:cNvSpPr>
            <a:spLocks/>
          </p:cNvSpPr>
          <p:nvPr/>
        </p:nvSpPr>
        <p:spPr bwMode="auto">
          <a:xfrm>
            <a:off x="3708400" y="1989138"/>
            <a:ext cx="2735263" cy="673100"/>
          </a:xfrm>
          <a:custGeom>
            <a:avLst/>
            <a:gdLst>
              <a:gd name="T0" fmla="*/ 0 w 1723"/>
              <a:gd name="T1" fmla="*/ 0 h 424"/>
              <a:gd name="T2" fmla="*/ 1713706871 w 1723"/>
              <a:gd name="T3" fmla="*/ 914817646 h 424"/>
              <a:gd name="T4" fmla="*/ 2147483647 w 1723"/>
              <a:gd name="T5" fmla="*/ 914817646 h 424"/>
              <a:gd name="T6" fmla="*/ 2147483647 w 1723"/>
              <a:gd name="T7" fmla="*/ 0 h 424"/>
              <a:gd name="T8" fmla="*/ 0 60000 65536"/>
              <a:gd name="T9" fmla="*/ 0 60000 65536"/>
              <a:gd name="T10" fmla="*/ 0 60000 65536"/>
              <a:gd name="T11" fmla="*/ 0 60000 65536"/>
              <a:gd name="T12" fmla="*/ 0 w 1723"/>
              <a:gd name="T13" fmla="*/ 0 h 424"/>
              <a:gd name="T14" fmla="*/ 1723 w 1723"/>
              <a:gd name="T15" fmla="*/ 424 h 4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23" h="424">
                <a:moveTo>
                  <a:pt x="0" y="0"/>
                </a:moveTo>
                <a:cubicBezTo>
                  <a:pt x="234" y="151"/>
                  <a:pt x="468" y="302"/>
                  <a:pt x="680" y="363"/>
                </a:cubicBezTo>
                <a:cubicBezTo>
                  <a:pt x="892" y="424"/>
                  <a:pt x="1096" y="423"/>
                  <a:pt x="1270" y="363"/>
                </a:cubicBezTo>
                <a:cubicBezTo>
                  <a:pt x="1444" y="303"/>
                  <a:pt x="1648" y="60"/>
                  <a:pt x="1723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H="1">
            <a:off x="5867400" y="115888"/>
            <a:ext cx="720725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2" name="Oval 22"/>
          <p:cNvSpPr>
            <a:spLocks noChangeArrowheads="1"/>
          </p:cNvSpPr>
          <p:nvPr/>
        </p:nvSpPr>
        <p:spPr bwMode="auto">
          <a:xfrm>
            <a:off x="2987675" y="2133600"/>
            <a:ext cx="144463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  <p:bldP spid="5127" grpId="0" animBg="1"/>
      <p:bldP spid="5128" grpId="0" animBg="1"/>
      <p:bldP spid="5132" grpId="0" animBg="1"/>
      <p:bldP spid="5133" grpId="0" animBg="1"/>
      <p:bldP spid="5134" grpId="0" animBg="1"/>
      <p:bldP spid="5139" grpId="0" animBg="1"/>
      <p:bldP spid="5140" grpId="0" animBg="1"/>
      <p:bldP spid="5141" grpId="0" animBg="1"/>
      <p:bldP spid="51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125538"/>
            <a:ext cx="28575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851275" y="1196975"/>
            <a:ext cx="1366838" cy="13668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219700" y="1196975"/>
            <a:ext cx="1366838" cy="13668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6588125" y="1196975"/>
            <a:ext cx="1366838" cy="13668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3851275" y="1916113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5435600" y="1484313"/>
            <a:ext cx="914400" cy="9144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6588125" y="1916113"/>
            <a:ext cx="1368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4427538" y="1484313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8" name="Freeform 14"/>
          <p:cNvSpPr>
            <a:spLocks/>
          </p:cNvSpPr>
          <p:nvPr/>
        </p:nvSpPr>
        <p:spPr bwMode="auto">
          <a:xfrm>
            <a:off x="3851275" y="2565400"/>
            <a:ext cx="4105275" cy="1163638"/>
          </a:xfrm>
          <a:custGeom>
            <a:avLst/>
            <a:gdLst>
              <a:gd name="T0" fmla="*/ 0 w 2586"/>
              <a:gd name="T1" fmla="*/ 0 h 733"/>
              <a:gd name="T2" fmla="*/ 2147483647 w 2586"/>
              <a:gd name="T3" fmla="*/ 1484373365 h 733"/>
              <a:gd name="T4" fmla="*/ 2147483647 w 2586"/>
              <a:gd name="T5" fmla="*/ 1600300564 h 733"/>
              <a:gd name="T6" fmla="*/ 2147483647 w 2586"/>
              <a:gd name="T7" fmla="*/ 0 h 733"/>
              <a:gd name="T8" fmla="*/ 0 60000 65536"/>
              <a:gd name="T9" fmla="*/ 0 60000 65536"/>
              <a:gd name="T10" fmla="*/ 0 60000 65536"/>
              <a:gd name="T11" fmla="*/ 0 60000 65536"/>
              <a:gd name="T12" fmla="*/ 0 w 2586"/>
              <a:gd name="T13" fmla="*/ 0 h 733"/>
              <a:gd name="T14" fmla="*/ 2586 w 2586"/>
              <a:gd name="T15" fmla="*/ 733 h 7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86" h="733">
                <a:moveTo>
                  <a:pt x="0" y="0"/>
                </a:moveTo>
                <a:cubicBezTo>
                  <a:pt x="306" y="241"/>
                  <a:pt x="613" y="483"/>
                  <a:pt x="908" y="589"/>
                </a:cubicBezTo>
                <a:cubicBezTo>
                  <a:pt x="1203" y="695"/>
                  <a:pt x="1490" y="733"/>
                  <a:pt x="1769" y="635"/>
                </a:cubicBezTo>
                <a:cubicBezTo>
                  <a:pt x="2048" y="537"/>
                  <a:pt x="2450" y="106"/>
                  <a:pt x="2586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2" grpId="0" animBg="1"/>
      <p:bldP spid="6153" grpId="0" animBg="1"/>
      <p:bldP spid="6154" grpId="0" animBg="1"/>
      <p:bldP spid="6155" grpId="0" animBg="1"/>
      <p:bldP spid="615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8538" y="26035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339975" y="3716338"/>
            <a:ext cx="13668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708400" y="3716338"/>
            <a:ext cx="13668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5076825" y="3716338"/>
            <a:ext cx="1366838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2339975" y="4365625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3924300" y="4005263"/>
            <a:ext cx="914400" cy="9144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5076825" y="4365625"/>
            <a:ext cx="13668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2916238" y="4005263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2339975" y="4581525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5651500" y="4005263"/>
            <a:ext cx="144463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Freeform 15"/>
          <p:cNvSpPr>
            <a:spLocks/>
          </p:cNvSpPr>
          <p:nvPr/>
        </p:nvSpPr>
        <p:spPr bwMode="auto">
          <a:xfrm>
            <a:off x="2339975" y="5084763"/>
            <a:ext cx="4105275" cy="1163637"/>
          </a:xfrm>
          <a:custGeom>
            <a:avLst/>
            <a:gdLst>
              <a:gd name="T0" fmla="*/ 0 w 2586"/>
              <a:gd name="T1" fmla="*/ 0 h 733"/>
              <a:gd name="T2" fmla="*/ 2147483647 w 2586"/>
              <a:gd name="T3" fmla="*/ 1484370502 h 733"/>
              <a:gd name="T4" fmla="*/ 2147483647 w 2586"/>
              <a:gd name="T5" fmla="*/ 1600297601 h 733"/>
              <a:gd name="T6" fmla="*/ 2147483647 w 2586"/>
              <a:gd name="T7" fmla="*/ 0 h 733"/>
              <a:gd name="T8" fmla="*/ 0 60000 65536"/>
              <a:gd name="T9" fmla="*/ 0 60000 65536"/>
              <a:gd name="T10" fmla="*/ 0 60000 65536"/>
              <a:gd name="T11" fmla="*/ 0 60000 65536"/>
              <a:gd name="T12" fmla="*/ 0 w 2586"/>
              <a:gd name="T13" fmla="*/ 0 h 733"/>
              <a:gd name="T14" fmla="*/ 2586 w 2586"/>
              <a:gd name="T15" fmla="*/ 733 h 7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86" h="733">
                <a:moveTo>
                  <a:pt x="0" y="0"/>
                </a:moveTo>
                <a:cubicBezTo>
                  <a:pt x="306" y="241"/>
                  <a:pt x="613" y="483"/>
                  <a:pt x="908" y="589"/>
                </a:cubicBezTo>
                <a:cubicBezTo>
                  <a:pt x="1203" y="695"/>
                  <a:pt x="1490" y="733"/>
                  <a:pt x="1769" y="635"/>
                </a:cubicBezTo>
                <a:cubicBezTo>
                  <a:pt x="2048" y="537"/>
                  <a:pt x="2450" y="106"/>
                  <a:pt x="2586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  <p:bldP spid="7175" grpId="0" animBg="1"/>
      <p:bldP spid="7176" grpId="0" animBg="1"/>
      <p:bldP spid="7177" grpId="0" animBg="1"/>
      <p:bldP spid="7178" grpId="0" animBg="1"/>
      <p:bldP spid="7180" grpId="0" animBg="1"/>
      <p:bldP spid="7181" grpId="0" animBg="1"/>
      <p:bldP spid="7182" grpId="0" animBg="1"/>
      <p:bldP spid="71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7358082" y="214290"/>
            <a:ext cx="1571636" cy="7858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572132" y="214290"/>
            <a:ext cx="1571636" cy="7858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580112" y="188640"/>
          <a:ext cx="1535832" cy="80786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767916"/>
                <a:gridCol w="767916"/>
              </a:tblGrid>
              <a:tr h="807864">
                <a:tc>
                  <a:txBody>
                    <a:bodyPr/>
                    <a:lstStyle/>
                    <a:p>
                      <a:endParaRPr lang="ru-RU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380312" y="188640"/>
          <a:ext cx="1535832" cy="80786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767916"/>
                <a:gridCol w="767916"/>
              </a:tblGrid>
              <a:tr h="807864">
                <a:tc>
                  <a:txBody>
                    <a:bodyPr/>
                    <a:lstStyle/>
                    <a:p>
                      <a:endParaRPr lang="ru-RU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5724128" y="620688"/>
            <a:ext cx="5040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524328" y="764704"/>
            <a:ext cx="5040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524328" y="548680"/>
            <a:ext cx="5040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8316416" y="404664"/>
            <a:ext cx="432048" cy="432048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516216" y="404664"/>
            <a:ext cx="432048" cy="432048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>
            <a:off x="7740352" y="1124744"/>
            <a:ext cx="720080" cy="43204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8244805" y="1268363"/>
            <a:ext cx="432048" cy="79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>
            <a:off x="6084168" y="1052736"/>
            <a:ext cx="576064" cy="43204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6517010" y="1267966"/>
            <a:ext cx="432048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228184" y="1700808"/>
          <a:ext cx="792088" cy="38884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/>
              </a:tblGrid>
              <a:tr h="7776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76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6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768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6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8028384" y="1700808"/>
          <a:ext cx="792088" cy="7920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Прямоугольник 27"/>
          <p:cNvSpPr/>
          <p:nvPr/>
        </p:nvSpPr>
        <p:spPr>
          <a:xfrm>
            <a:off x="6300192" y="1628800"/>
            <a:ext cx="744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372200" y="2204864"/>
            <a:ext cx="633507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7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372200" y="3140968"/>
            <a:ext cx="659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444208" y="4005064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444208" y="4797152"/>
            <a:ext cx="564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100392" y="1700808"/>
            <a:ext cx="6431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2115108" y="3392996"/>
            <a:ext cx="6858000" cy="7200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" name="Скругленный прямоугольник 47"/>
          <p:cNvSpPr/>
          <p:nvPr/>
        </p:nvSpPr>
        <p:spPr>
          <a:xfrm>
            <a:off x="1331640" y="620688"/>
            <a:ext cx="1080120" cy="1296144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428728" y="2285992"/>
            <a:ext cx="1080120" cy="1296144"/>
          </a:xfrm>
          <a:prstGeom prst="roundRect">
            <a:avLst/>
          </a:prstGeom>
          <a:solidFill>
            <a:schemeClr val="accent5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339752" y="404664"/>
            <a:ext cx="209384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cap="none" spc="0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ыл</a:t>
            </a:r>
            <a:endParaRPr lang="ru-RU" sz="10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411760" y="2204864"/>
            <a:ext cx="1787669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ил</a:t>
            </a:r>
            <a:endParaRPr lang="ru-RU" sz="10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500166" y="428604"/>
            <a:ext cx="81032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endParaRPr lang="ru-RU" sz="10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475656" y="2204864"/>
            <a:ext cx="113364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endParaRPr lang="ru-RU" sz="10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643042" y="428604"/>
            <a:ext cx="857256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endParaRPr lang="ru-RU" sz="10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714480" y="2285992"/>
            <a:ext cx="78581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endParaRPr lang="ru-RU" sz="10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2" grpId="0"/>
      <p:bldP spid="53" grpId="0"/>
      <p:bldP spid="54" grpId="0"/>
      <p:bldP spid="54" grpId="1"/>
      <p:bldP spid="55" grpId="0"/>
      <p:bldP spid="5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13" descr="1faa2677d9a04d8e5edcc231b9d31e42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3" y="1071563"/>
            <a:ext cx="100488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14" descr="1faa2677d9a04d8e5edcc231b9d31e42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86188" y="2143125"/>
            <a:ext cx="100488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15" descr="1faa2677d9a04d8e5edcc231b9d31e42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8" y="3286125"/>
            <a:ext cx="100488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16" descr="1faa2677d9a04d8e5edcc231b9d31e42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6063" y="2286000"/>
            <a:ext cx="10033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17" descr="1faa2677d9a04d8e5edcc231b9d31e42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25" y="4071938"/>
            <a:ext cx="10033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Рисунок 18" descr="1faa2677d9a04d8e5edcc231b9d31e42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38" y="3786188"/>
            <a:ext cx="10033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643063" y="5572125"/>
            <a:ext cx="6715125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ФИЗКУЛЬТМИНУТКА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«ЗАРЯДКА СО ЗВЁЗДОЧКАМИ»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43563" y="571500"/>
            <a:ext cx="3214687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ПОВТОРЯЙ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 НАМИ!</a:t>
            </a:r>
          </a:p>
        </p:txBody>
      </p:sp>
      <p:pic>
        <p:nvPicPr>
          <p:cNvPr id="13" name="Дин дон+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4375" y="500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212</Words>
  <Application>Microsoft Office PowerPoint</Application>
  <PresentationFormat>Экран (4:3)</PresentationFormat>
  <Paragraphs>58</Paragraphs>
  <Slides>27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Оформление по умолчанию</vt:lpstr>
      <vt:lpstr>Слайд 1</vt:lpstr>
      <vt:lpstr>Моё настроение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Спасибо за урок!</vt:lpstr>
      <vt:lpstr>Слайд 26</vt:lpstr>
      <vt:lpstr>Слайд 27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анатолий</cp:lastModifiedBy>
  <cp:revision>44</cp:revision>
  <dcterms:created xsi:type="dcterms:W3CDTF">2010-08-01T16:35:22Z</dcterms:created>
  <dcterms:modified xsi:type="dcterms:W3CDTF">2016-11-20T12:38:31Z</dcterms:modified>
</cp:coreProperties>
</file>