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72" r:id="rId1"/>
  </p:sldMasterIdLst>
  <p:notesMasterIdLst>
    <p:notesMasterId r:id="rId13"/>
  </p:notes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CC0000"/>
    <a:srgbClr val="3A0B7F"/>
    <a:srgbClr val="2B0981"/>
    <a:srgbClr val="FFFFFF"/>
    <a:srgbClr val="CC3300"/>
    <a:srgbClr val="AE209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5019" autoAdjust="0"/>
  </p:normalViewPr>
  <p:slideViewPr>
    <p:cSldViewPr>
      <p:cViewPr varScale="1">
        <p:scale>
          <a:sx n="79" d="100"/>
          <a:sy n="79" d="100"/>
        </p:scale>
        <p:origin x="-25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A4FF6F-0FD4-4A2A-948C-0A7F2761F87F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B92684-8221-4AC3-AFF4-36B84DC74CF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081F1-1F43-4FB0-9564-01529D7976AA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C3B6C-FC72-432F-8C64-0086D2C3B0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081F1-1F43-4FB0-9564-01529D7976AA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C3B6C-FC72-432F-8C64-0086D2C3B0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081F1-1F43-4FB0-9564-01529D7976AA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C3B6C-FC72-432F-8C64-0086D2C3B0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081F1-1F43-4FB0-9564-01529D7976AA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C3B6C-FC72-432F-8C64-0086D2C3B0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081F1-1F43-4FB0-9564-01529D7976AA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C3B6C-FC72-432F-8C64-0086D2C3B0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081F1-1F43-4FB0-9564-01529D7976AA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C3B6C-FC72-432F-8C64-0086D2C3B0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081F1-1F43-4FB0-9564-01529D7976AA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C3B6C-FC72-432F-8C64-0086D2C3B0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081F1-1F43-4FB0-9564-01529D7976AA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C3B6C-FC72-432F-8C64-0086D2C3B0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081F1-1F43-4FB0-9564-01529D7976AA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C3B6C-FC72-432F-8C64-0086D2C3B0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081F1-1F43-4FB0-9564-01529D7976AA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C3B6C-FC72-432F-8C64-0086D2C3B0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081F1-1F43-4FB0-9564-01529D7976AA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C3B6C-FC72-432F-8C64-0086D2C3B0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081F1-1F43-4FB0-9564-01529D7976AA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EC3B6C-FC72-432F-8C64-0086D2C3B0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strips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786050" y="5072074"/>
            <a:ext cx="366452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10 фокусов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28604"/>
            <a:ext cx="6096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428604"/>
            <a:ext cx="2041525" cy="232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6248" y="285728"/>
            <a:ext cx="4572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b="1" dirty="0" smtClean="0">
                <a:ln w="12700">
                  <a:solidFill>
                    <a:srgbClr val="CC000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9. Фокус с льдинкой</a:t>
            </a:r>
            <a:br>
              <a:rPr lang="ru-RU" sz="3600" b="1" dirty="0" smtClean="0">
                <a:ln w="12700">
                  <a:solidFill>
                    <a:srgbClr val="CC000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Вам понадобится: стакан холодной воды, кусочки льда, мелкая соль, обыкновенная нитка, загадочное выражение лица. </a:t>
            </a:r>
            <a:br>
              <a:rPr lang="ru-RU" dirty="0" smtClean="0"/>
            </a:br>
            <a:r>
              <a:rPr lang="ru-RU" dirty="0" smtClean="0"/>
              <a:t>Как делать. Опустите в стакан с водой кусочек льда и предложите ребенку достать его с помощью нитки. Когда, намучавшись, он скажет, что это невозможно, за дело принимаетесь вы. Нитка кладется на кусок льда и присыпается сверху солью. Нужно совсем немного подождать, и смело поднимать нитку вверх, а вместе с ней и примерзший кусочек льда. Все просто — наш друг физика!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643314"/>
            <a:ext cx="4071966" cy="2545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463" y="144463"/>
            <a:ext cx="3980822" cy="2641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571480"/>
            <a:ext cx="4572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b="1" dirty="0" smtClean="0">
                <a:ln w="18000">
                  <a:solidFill>
                    <a:srgbClr val="3333FF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10. Я знал, что вы загадаете это число!</a:t>
            </a:r>
            <a:br>
              <a:rPr lang="ru-RU" sz="3600" b="1" dirty="0" smtClean="0">
                <a:ln w="18000">
                  <a:solidFill>
                    <a:srgbClr val="3333FF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Юный фокусник предлагает загадать кому-нибудь любое число от 1 до 5. Затем он спрашивает, какое число загадано. Зритель признается, что загадал, например, число 3. Фокусник просит подойти к пианино, на котором лежит карточка, и перевернуть ее (на ней написана цифра 3). Далее угадывается число следующего зрителя и т.д.</a:t>
            </a:r>
            <a:br>
              <a:rPr lang="ru-RU" dirty="0" smtClean="0"/>
            </a:br>
            <a:r>
              <a:rPr lang="ru-RU" dirty="0" smtClean="0"/>
              <a:t>Секрет фокуса. Нужно заранее написать карточки с цифрами и спрятать их в разных местах. Самое главное – запомнить, где находится карточка с каким числом.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3714752"/>
            <a:ext cx="4143372" cy="1664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1643050"/>
            <a:ext cx="2827337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00430" y="1428736"/>
            <a:ext cx="4572000" cy="510909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Возьмите банку с плотно закручивающейся крышкой.</a:t>
            </a:r>
            <a:b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Внутреннюю сторону крышки покрасьте красной акварельной краской.</a:t>
            </a:r>
            <a:b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Налейте воды в банку и закрутите ее крышкой. В момент демонстрации не поворачивайте банку к маленьким зрителям так, чтобы была видна внутренняя сторона крышки.</a:t>
            </a:r>
            <a:b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Громко произнесите заговор: «Точно так, как в сказке, стань водичка красной». С этими словами встряхните банку с водой.</a:t>
            </a:r>
            <a:b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Вода смоет акварельный слой краски и станет красной. </a:t>
            </a:r>
            <a:b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endParaRPr lang="ru-RU" sz="2800" dirty="0" smtClean="0">
              <a:latin typeface="Arial" pitchFamily="34" charset="0"/>
            </a:endParaRPr>
          </a:p>
        </p:txBody>
      </p:sp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144463"/>
            <a:ext cx="2341562" cy="234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2071670" y="142852"/>
            <a:ext cx="758729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914400" indent="-914400" algn="ctr">
              <a:buAutoNum type="arabicPeriod"/>
            </a:pPr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Фокус</a:t>
            </a:r>
          </a:p>
          <a:p>
            <a:pPr marL="914400" indent="-914400"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«заговор воды»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5" y="3571877"/>
            <a:ext cx="3049528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7686" y="500042"/>
            <a:ext cx="45720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>
                  <a:solidFill>
                    <a:srgbClr val="7030A0"/>
                  </a:solidFill>
                </a:ln>
                <a:solidFill>
                  <a:srgbClr val="0070C0"/>
                </a:solidFill>
              </a:rPr>
              <a:t>2. Фокус с монеткой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Разложите на столе несколько монет.</a:t>
            </a:r>
            <a:br>
              <a:rPr lang="ru-RU" dirty="0" smtClean="0"/>
            </a:br>
            <a:r>
              <a:rPr lang="ru-RU" dirty="0" smtClean="0"/>
              <a:t>Пусть один из малышей выберет монету. Объявите, что вы отыщете выбранную монетку среди других.</a:t>
            </a:r>
            <a:br>
              <a:rPr lang="ru-RU" dirty="0" smtClean="0"/>
            </a:br>
            <a:r>
              <a:rPr lang="ru-RU" dirty="0" smtClean="0"/>
              <a:t>После чего попросите ребенка сжать ее в кулачке, а кулачок поднесите к своему лбу, объяснив это тем, что вам нужно подумать об этой монетке.</a:t>
            </a:r>
            <a:br>
              <a:rPr lang="ru-RU" dirty="0" smtClean="0"/>
            </a:br>
            <a:r>
              <a:rPr lang="ru-RU" dirty="0" smtClean="0"/>
              <a:t>Постойте так примерно минуту, можно даже что-то нашептывать с таинственным видом.</a:t>
            </a:r>
            <a:br>
              <a:rPr lang="ru-RU" dirty="0" smtClean="0"/>
            </a:br>
            <a:r>
              <a:rPr lang="ru-RU" dirty="0" smtClean="0"/>
              <a:t>Потом попросите малыша кинуть монету на стол и перемешать ее с остальными. Затем вы, ориентируясь на теплый металл монетки, легко ее отыщете и предъявите зрителям. 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3160726" cy="316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000504"/>
            <a:ext cx="3914775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357686" y="785794"/>
            <a:ext cx="4572000" cy="523220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3. Фокус заставляем газету стоять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Предложите детям заставить обыкновенную бумажную газету стоять вертикально. Скорее всего, ничего не получится. Предложите им помочь, и после некоторых ваших манипуляций газета действительно вертикально стоит на руке. Секрет фокуса заключается в том, что вы разворачиваете целую газету и берете ее за противоположные углы. Одной рукой сверху газеты, а другой рукой снизу. После этого вы натягиваете газету так, чтобы в центре образовалась складка. Нижний угол надо немного подогнуть. Если после этого убрать руку от верха газеты, то она сохранит равновесие, стоя на вашей руке.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714356"/>
            <a:ext cx="1875093" cy="2651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290"/>
            <a:ext cx="1845407" cy="2472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4071942"/>
            <a:ext cx="3145365" cy="235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4572000" y="2428868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Юный волшебник показывает всем апельсин, накрывает его ярким платком, произносит волшебные заклинания, сдергивает платок. А на ладошке уже яблоко! Секрет фокуса. Заранее аккуратно снимите с апельсина кожуру. Затем яблоко (оно должно быть чуть меньше апельсина) поместите в эту кожуру. При показе ребенок, плотно зажав яблоко в апельсиновой кожуре, показывает всем, что у него в руке. Затем ловким движением снимает с яблока платок вместе с кожурой.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3561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786058"/>
            <a:ext cx="4341384" cy="3873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Прямоугольник 14"/>
          <p:cNvSpPr/>
          <p:nvPr/>
        </p:nvSpPr>
        <p:spPr>
          <a:xfrm>
            <a:off x="357158" y="214290"/>
            <a:ext cx="681961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4. Мгновенное превращение апельсина в яблоко</a:t>
            </a:r>
            <a:endParaRPr lang="ru-RU" sz="3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>
    <p:strips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285728"/>
            <a:ext cx="4214842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rgbClr val="3333FF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5. Прыгающая монета</a:t>
            </a:r>
            <a:br>
              <a:rPr lang="ru-RU" sz="3200" b="1" dirty="0" smtClean="0">
                <a:ln w="12700">
                  <a:solidFill>
                    <a:srgbClr val="3333FF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Это милый домашний фокус, простой и эффективный. Положите небольшую монету на стол и предложите кому-нибудь поднять ее, не касаясь ни стола, ни монеты. Конечно, даже если кто и вызовется сделать это, все равно не сумеет.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Секрет фокуса: достаточно держать руку недалеко от монеты и сильно дунуть на нее с расстояния 5 сантиметров. Воздух, сжатый вашим дуновением, поднимет монету и подбросит ее вам в руку. Удается это не сразу, но после нескольких упражнений можно ловко проделывать этот фокус: дунул и вот монета в руке!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285728"/>
            <a:ext cx="4352010" cy="2135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58082" y="3857628"/>
            <a:ext cx="1562100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29058" y="1142984"/>
            <a:ext cx="4572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b="1" dirty="0" smtClean="0">
                <a:ln w="12700">
                  <a:solidFill>
                    <a:srgbClr val="CC0000"/>
                  </a:solidFill>
                  <a:prstDash val="solid"/>
                </a:ln>
                <a:solidFill>
                  <a:srgbClr val="3333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6. Вода-обманщица</a:t>
            </a:r>
            <a:br>
              <a:rPr lang="ru-RU" sz="3600" b="1" dirty="0" smtClean="0">
                <a:ln w="12700">
                  <a:solidFill>
                    <a:srgbClr val="CC0000"/>
                  </a:solidFill>
                  <a:prstDash val="solid"/>
                </a:ln>
                <a:solidFill>
                  <a:srgbClr val="3333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Если на крупную медную монету поставить прозрачный стакан, то сквозь его стенки монету будет отчетливо видно. Налейте в стакан воду — монета «исчезнет» (конечно если не смотреть в стакан сверху). На основе этого оптического эффекта можно придумать номер. Возьмите монету и заранее приклейте ее ко дну стакана. Ребенок показывает зрителям стакан с водой. В нем ничего нет. Опустить стакан вниз и держать его так, чтобы зрители смотрели на него сверху — в стакане появилась монета!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461" y="3994438"/>
            <a:ext cx="2713025" cy="2691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0"/>
            <a:ext cx="2927339" cy="3415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00430" y="142852"/>
            <a:ext cx="4572000" cy="646330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b="1" dirty="0" smtClean="0">
                <a:ln w="12700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7. Задуй свечу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Задуть свечу — нет ничего легче, но попробуйте задуть через широкую воронку, дуя в нее через узкий конец, или через бумажную трубку, свернутую фунтиком. Если свеча стоит у вас как раз перед серединой трубки, задуть свечу оказывается совершенно невозможным. Пламя, несмотря на все усилия, стоит по-прежнему и даже не колышется. Попробуйте поставить воронку так, чтобы оно пришлось у края ее, и пламя сейчас же погаснет. Происходит это оттого, что струи воздуха, выходящие изо рта, проходят через узкую часть воронки и рассеиваются в широкой ее части, потом идут уже по стенкам воронки и минуют пламя свечи. Если же пламя стоит вровень с краем воронки, то эта же струя воздуха задувает его. Этот фокус покажется зрителям интересным и странным.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144463"/>
            <a:ext cx="1905000" cy="357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29058" y="571480"/>
            <a:ext cx="4572000" cy="63401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3333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8. Проваливающийся стакан</a:t>
            </a:r>
            <a:br>
              <a:rPr lang="ru-RU" sz="32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3333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Сядьте за стол, покрытый скатертью, придвинув стул поближе. Зрители должны стоять по другую сторону стола. Перед вами на столе стакан. Накройте его листом фольги и обожмите со всех сторон так, чтобы получилось нечто вроде футляра. Пододвиньте футляр со стаканом к себе, показывая зрителям, что никаких дыр в столе нет, и верните на прежнее место. После этого вы ударяете по фольге ладонью - фольга сминается, а из-под стола доносится стук упавшего на пол стакана. </a:t>
            </a:r>
            <a:br>
              <a:rPr lang="ru-RU" dirty="0" smtClean="0"/>
            </a:br>
            <a:r>
              <a:rPr lang="ru-RU" dirty="0" smtClean="0"/>
              <a:t>Секрет фокуса: пододвинув футляр со стаканом к краю стола, вы роняете стакан себе на колени. Ладонью вы затем, ударяете по уже пустой фольге и одновременно позволяете стакану упасть на пол.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 l="24972" t="4972" r="21278"/>
          <a:stretch>
            <a:fillRect/>
          </a:stretch>
        </p:blipFill>
        <p:spPr bwMode="auto">
          <a:xfrm>
            <a:off x="214282" y="142852"/>
            <a:ext cx="3071834" cy="5430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/>
  </p:transition>
</p:sld>
</file>

<file path=ppt/theme/theme1.xml><?xml version="1.0" encoding="utf-8"?>
<a:theme xmlns:a="http://schemas.openxmlformats.org/drawingml/2006/main" name="Тема Office">
  <a:themeElements>
    <a:clrScheme name="Другая 3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D08CCA"/>
      </a:hlink>
      <a:folHlink>
        <a:srgbClr val="6B56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883</TotalTime>
  <Words>56</Words>
  <Application>Microsoft Office PowerPoint</Application>
  <PresentationFormat>Экран (4:3)</PresentationFormat>
  <Paragraphs>14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 </dc:title>
  <dc:creator>User</dc:creator>
  <cp:lastModifiedBy>User</cp:lastModifiedBy>
  <cp:revision>100</cp:revision>
  <dcterms:created xsi:type="dcterms:W3CDTF">2013-11-06T12:36:35Z</dcterms:created>
  <dcterms:modified xsi:type="dcterms:W3CDTF">2016-02-19T17:31:15Z</dcterms:modified>
</cp:coreProperties>
</file>