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5081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i="1" dirty="0"/>
              <a:t>Н.А.РИМСКИЙ-КОРСАКОВ. СИМФОНИЧЕСКАЯ СЮИТА </a:t>
            </a:r>
            <a:br>
              <a:rPr lang="ru-RU" sz="4900" i="1" dirty="0"/>
            </a:br>
            <a:r>
              <a:rPr lang="ru-RU" sz="4900" i="1" dirty="0"/>
              <a:t>"ШАХЕРЕЗАДА"</a:t>
            </a:r>
            <a:br>
              <a:rPr lang="ru-RU" b="1" dirty="0"/>
            </a:br>
            <a:endParaRPr lang="ru-RU" dirty="0"/>
          </a:p>
        </p:txBody>
      </p:sp>
      <p:pic>
        <p:nvPicPr>
          <p:cNvPr id="13314" name="Picture 2" descr="http://www.stihi.ru/pics/2013/02/15/30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70392"/>
            <a:ext cx="1532435" cy="11493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96135" y="2972911"/>
            <a:ext cx="335103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Подготовили:7 «А»</a:t>
            </a:r>
            <a:br>
              <a:rPr lang="ru-RU" i="1" dirty="0"/>
            </a:br>
            <a:r>
              <a:rPr lang="ru-RU" i="1" dirty="0" err="1"/>
              <a:t>Сабинина</a:t>
            </a:r>
            <a:r>
              <a:rPr lang="ru-RU" i="1" dirty="0"/>
              <a:t> А.</a:t>
            </a:r>
            <a:br>
              <a:rPr lang="ru-RU" i="1" dirty="0"/>
            </a:br>
            <a:r>
              <a:rPr lang="ru-RU" i="1" dirty="0"/>
              <a:t>Золотарева О.</a:t>
            </a:r>
          </a:p>
          <a:p>
            <a:r>
              <a:rPr lang="ru-RU" i="1" dirty="0" err="1"/>
              <a:t>Бушмина</a:t>
            </a:r>
            <a:r>
              <a:rPr lang="ru-RU" i="1" dirty="0"/>
              <a:t> А.</a:t>
            </a:r>
          </a:p>
          <a:p>
            <a:r>
              <a:rPr lang="ru-RU" i="1" dirty="0" err="1"/>
              <a:t>Моторина</a:t>
            </a:r>
            <a:r>
              <a:rPr lang="ru-RU" i="1" dirty="0"/>
              <a:t> Е.</a:t>
            </a:r>
          </a:p>
          <a:p>
            <a:r>
              <a:rPr lang="ru-RU" i="1" dirty="0"/>
              <a:t>Рук. Дочкина А.П.</a:t>
            </a:r>
          </a:p>
          <a:p>
            <a:r>
              <a:rPr lang="ru-RU" i="1" dirty="0"/>
              <a:t>2016- 2017 уч.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77318" cy="6143668"/>
          </a:xfrm>
        </p:spPr>
        <p:txBody>
          <a:bodyPr>
            <a:normAutofit/>
          </a:bodyPr>
          <a:lstStyle/>
          <a:p>
            <a:r>
              <a:rPr lang="ru-RU" sz="2000" dirty="0"/>
              <a:t>«</a:t>
            </a:r>
            <a:r>
              <a:rPr lang="ru-RU" sz="2000" dirty="0" err="1"/>
              <a:t>Шахерезада</a:t>
            </a:r>
            <a:r>
              <a:rPr lang="ru-RU" sz="2000" dirty="0"/>
              <a:t>» - музыкальное воплощение отдельных эпизодов и картин</a:t>
            </a:r>
            <a:br>
              <a:rPr lang="ru-RU" sz="2000" dirty="0"/>
            </a:br>
            <a:r>
              <a:rPr lang="ru-RU" sz="2000" dirty="0"/>
              <a:t>из знаменитого сборника арабских сказок «Тысяча и одна ночь». Вот</a:t>
            </a:r>
            <a:br>
              <a:rPr lang="ru-RU" sz="2000" dirty="0"/>
            </a:br>
            <a:r>
              <a:rPr lang="ru-RU" sz="2000" dirty="0"/>
              <a:t>программа, приложенная к партитуре самим композитором: «Султан </a:t>
            </a:r>
            <a:r>
              <a:rPr lang="ru-RU" sz="2000" dirty="0" err="1"/>
              <a:t>Шахриар</a:t>
            </a:r>
            <a:r>
              <a:rPr lang="ru-RU" sz="2000" dirty="0"/>
              <a:t>, убежденный в коварстве и неверности женщин, дал зарок казнить каждую из своих жён после первой ночи. Но султанша </a:t>
            </a:r>
            <a:r>
              <a:rPr lang="ru-RU" sz="2000" dirty="0" err="1"/>
              <a:t>Шахерезада</a:t>
            </a:r>
            <a:r>
              <a:rPr lang="ru-RU" sz="2000" dirty="0"/>
              <a:t> спасла свою жизнь тем, что заняла его сказками, рассказывая их султану в протяжении 1001 ночи, так что побуждаемый</a:t>
            </a:r>
            <a:br>
              <a:rPr lang="ru-RU" sz="2000" dirty="0"/>
            </a:br>
            <a:r>
              <a:rPr lang="ru-RU" sz="2000" dirty="0"/>
              <a:t>любопытством </a:t>
            </a:r>
            <a:r>
              <a:rPr lang="ru-RU" sz="2000" dirty="0" err="1"/>
              <a:t>Шахриар</a:t>
            </a:r>
            <a:r>
              <a:rPr lang="ru-RU" sz="2000" dirty="0"/>
              <a:t> постоянно откладывал её казнь и, наконец, совершенно оставил своё намерение. Много чудес рассказывала ему </a:t>
            </a:r>
            <a:r>
              <a:rPr lang="ru-RU" sz="2000" dirty="0" err="1"/>
              <a:t>Шахерезада</a:t>
            </a:r>
            <a:r>
              <a:rPr lang="ru-RU" sz="2000" dirty="0"/>
              <a:t>, приводя стихи поэтов и слова песен, вплетая сказку в сказку, рассказ в рассказ». Сюита «</a:t>
            </a:r>
            <a:r>
              <a:rPr lang="ru-RU" sz="2000" dirty="0" err="1"/>
              <a:t>Шахерезада</a:t>
            </a:r>
            <a:r>
              <a:rPr lang="ru-RU" sz="2000" dirty="0"/>
              <a:t>» - одна из вершин русского программного симфонизма, она часто исполняется </a:t>
            </a:r>
            <a:r>
              <a:rPr lang="ru-RU" sz="2000" dirty="0" err="1"/>
              <a:t>оркестрами.В</a:t>
            </a:r>
            <a:r>
              <a:rPr lang="ru-RU" sz="2000" dirty="0"/>
              <a:t> сюите четыре части.</a:t>
            </a:r>
          </a:p>
        </p:txBody>
      </p:sp>
      <p:pic>
        <p:nvPicPr>
          <p:cNvPr id="4" name="Picture 2" descr="4000491_rimskii_balet1 (400x509, 61Kb)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5157192"/>
            <a:ext cx="1249854" cy="1590439"/>
          </a:xfrm>
          <a:prstGeom prst="rect">
            <a:avLst/>
          </a:prstGeom>
          <a:noFill/>
        </p:spPr>
      </p:pic>
      <p:pic>
        <p:nvPicPr>
          <p:cNvPr id="5" name="Picture 2" descr="4000491_rimskii_stih1 (590x447, 63Kb)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571881"/>
            <a:ext cx="1521968" cy="1153084"/>
          </a:xfrm>
          <a:prstGeom prst="rect">
            <a:avLst/>
          </a:prstGeom>
          <a:noFill/>
        </p:spPr>
      </p:pic>
      <p:pic>
        <p:nvPicPr>
          <p:cNvPr id="6" name="Picture 2" descr="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721" y="5013175"/>
            <a:ext cx="1209442" cy="1588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>
            <a:normAutofit/>
          </a:bodyPr>
          <a:lstStyle/>
          <a:p>
            <a:r>
              <a:rPr lang="ru-RU" sz="2000" dirty="0"/>
              <a:t>I часть - «Море». Две темы в её вступлении - грозная тема </a:t>
            </a:r>
            <a:r>
              <a:rPr lang="ru-RU" sz="2000" dirty="0" err="1"/>
              <a:t>Шахриара</a:t>
            </a:r>
            <a:br>
              <a:rPr lang="ru-RU" sz="2000" dirty="0"/>
            </a:br>
            <a:r>
              <a:rPr lang="ru-RU" sz="2000" dirty="0"/>
              <a:t>и тема солирующей скрипки - </a:t>
            </a:r>
            <a:r>
              <a:rPr lang="ru-RU" sz="2000" dirty="0" err="1"/>
              <a:t>Шахерезады</a:t>
            </a:r>
            <a:r>
              <a:rPr lang="ru-RU" sz="2000" dirty="0"/>
              <a:t>. Первая часть - это морское путешествие.</a:t>
            </a:r>
            <a:br>
              <a:rPr lang="ru-RU" sz="2000" dirty="0"/>
            </a:br>
            <a:r>
              <a:rPr lang="ru-RU" sz="2000" dirty="0"/>
              <a:t>Всеми своими красками оркестр описывает сначала спокойное море, путь корабля,</a:t>
            </a:r>
            <a:br>
              <a:rPr lang="ru-RU" sz="2000" dirty="0"/>
            </a:br>
            <a:r>
              <a:rPr lang="ru-RU" sz="2000" dirty="0"/>
              <a:t>затем тревогу и смятение и картину сильнейшего шторма. Буря утихает, корабль</a:t>
            </a:r>
            <a:br>
              <a:rPr lang="ru-RU" sz="2000" dirty="0"/>
            </a:br>
            <a:r>
              <a:rPr lang="ru-RU" sz="2000" dirty="0"/>
              <a:t>плавно скользит по морским просторам.</a:t>
            </a:r>
          </a:p>
        </p:txBody>
      </p:sp>
      <p:pic>
        <p:nvPicPr>
          <p:cNvPr id="4" name="Picture 2" descr="http://svoyputcentr.ru/uploads/images/shaherezad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861048"/>
            <a:ext cx="1581152" cy="1362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II часть - «Рассказ </a:t>
            </a:r>
            <a:r>
              <a:rPr lang="ru-RU" sz="2000" dirty="0" err="1"/>
              <a:t>Календера-царевича</a:t>
            </a:r>
            <a:r>
              <a:rPr lang="ru-RU" sz="2000" dirty="0"/>
              <a:t>» - это повествование о</a:t>
            </a:r>
            <a:br>
              <a:rPr lang="ru-RU" sz="2000" dirty="0"/>
            </a:br>
            <a:r>
              <a:rPr lang="ru-RU" sz="2000" dirty="0"/>
              <a:t>битвах и скачках, рассказ о чудесах Востока. В музыке проходит тема </a:t>
            </a:r>
            <a:r>
              <a:rPr lang="ru-RU" sz="2000" dirty="0" err="1"/>
              <a:t>Шахерезады</a:t>
            </a:r>
            <a:br>
              <a:rPr lang="ru-RU" sz="2000" dirty="0"/>
            </a:br>
            <a:r>
              <a:rPr lang="ru-RU" sz="2000" dirty="0"/>
              <a:t>- как напоминание о рассказчице.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Picture 2" descr="http://www.albaillustration.com/blog/wp-content/uploads/2013/12/arabian-night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115" y="4293096"/>
            <a:ext cx="1277454" cy="1797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0" lvl="3" indent="0">
              <a:buNone/>
            </a:pPr>
            <a:r>
              <a:rPr lang="ru-RU" dirty="0"/>
              <a:t>III часть - «Царевич и царевна», построенная на двух восточных</a:t>
            </a:r>
            <a:br>
              <a:rPr lang="ru-RU" dirty="0"/>
            </a:br>
            <a:r>
              <a:rPr lang="ru-RU" dirty="0"/>
              <a:t>темах, - очень </a:t>
            </a:r>
            <a:r>
              <a:rPr lang="ru-RU" dirty="0" err="1"/>
              <a:t>танцевальна</a:t>
            </a:r>
            <a:r>
              <a:rPr lang="ru-RU" dirty="0"/>
              <a:t>. В середине вновь солирующая скрипка напоминает нам</a:t>
            </a:r>
            <a:br>
              <a:rPr lang="ru-RU" dirty="0"/>
            </a:br>
            <a:r>
              <a:rPr lang="ru-RU" dirty="0"/>
              <a:t>о </a:t>
            </a:r>
            <a:r>
              <a:rPr lang="ru-RU" dirty="0" err="1"/>
              <a:t>Шахерезаде</a:t>
            </a:r>
            <a:r>
              <a:rPr lang="ru-RU" dirty="0"/>
              <a:t>.</a:t>
            </a:r>
          </a:p>
        </p:txBody>
      </p:sp>
      <p:pic>
        <p:nvPicPr>
          <p:cNvPr id="4" name="Picture 2" descr="http://www.xxlbook.ru/imgh104812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9274" y="4365104"/>
            <a:ext cx="1219808" cy="1715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IV часть объединяет две контрастные картины - «Багдадский праздник»</a:t>
            </a:r>
            <a:br>
              <a:rPr lang="ru-RU" sz="2000" dirty="0"/>
            </a:br>
            <a:r>
              <a:rPr lang="ru-RU" sz="2000" dirty="0"/>
              <a:t>и «Корабль, разбивающийся о скалу».</a:t>
            </a:r>
          </a:p>
        </p:txBody>
      </p:sp>
      <p:pic>
        <p:nvPicPr>
          <p:cNvPr id="4" name="Picture 2" descr="http://img1.liveinternet.ru/images/attach/c/1/60/337/60337398_3bilibin102sm_h_42s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299180"/>
            <a:ext cx="2259360" cy="1156350"/>
          </a:xfrm>
          <a:prstGeom prst="rect">
            <a:avLst/>
          </a:prstGeom>
          <a:noFill/>
        </p:spPr>
      </p:pic>
      <p:pic>
        <p:nvPicPr>
          <p:cNvPr id="5" name="Picture 2" descr="http://www.small-pm.ru/img/work/nomencl/163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12976"/>
            <a:ext cx="2031178" cy="1118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Вывод: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686800" cy="4525963"/>
          </a:xfrm>
        </p:spPr>
        <p:txBody>
          <a:bodyPr/>
          <a:lstStyle/>
          <a:p>
            <a:r>
              <a:rPr lang="ru-RU" sz="3600" dirty="0"/>
              <a:t>Художественные </a:t>
            </a:r>
            <a:r>
              <a:rPr lang="ru-RU" sz="3600" dirty="0" err="1"/>
              <a:t>образы,в</a:t>
            </a:r>
            <a:r>
              <a:rPr lang="ru-RU" sz="3600" dirty="0"/>
              <a:t> данном случае образ </a:t>
            </a:r>
            <a:r>
              <a:rPr lang="ru-RU" sz="3600" dirty="0" err="1"/>
              <a:t>Шахеразады</a:t>
            </a:r>
            <a:r>
              <a:rPr lang="ru-RU" sz="3600" dirty="0"/>
              <a:t> встречается во всех видах искусства.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81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Franklin Gothic Book</vt:lpstr>
      <vt:lpstr>Franklin Gothic Medium</vt:lpstr>
      <vt:lpstr>Wingdings 2</vt:lpstr>
      <vt:lpstr>Трек</vt:lpstr>
      <vt:lpstr>Н.А.РИМСКИЙ-КОРСАКОВ. СИМФОНИЧЕСКАЯ СЮИТА  "ШАХЕРЕЗАДА"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Н.А.РИМСКИЙ-КОРСАКОВ. СИМФОНИЧЕСКАЯ СЮИТА  "ШАХЕРЕЗАДА"</dc:title>
  <dc:creator>User</dc:creator>
  <cp:lastModifiedBy>User</cp:lastModifiedBy>
  <cp:revision>15</cp:revision>
  <dcterms:modified xsi:type="dcterms:W3CDTF">2016-11-20T21:51:16Z</dcterms:modified>
</cp:coreProperties>
</file>