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8" r:id="rId3"/>
    <p:sldId id="257" r:id="rId4"/>
    <p:sldId id="260" r:id="rId5"/>
    <p:sldId id="270" r:id="rId6"/>
    <p:sldId id="281" r:id="rId7"/>
    <p:sldId id="284" r:id="rId8"/>
    <p:sldId id="288" r:id="rId9"/>
    <p:sldId id="30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23860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РАЗВИТИЕ ХУДОЖЕСТВЕННЫХ СПОСОБНОСТЕЙ ДЕТЕЙ 3-4 ЛЕТ ЧЕРЕЗ </a:t>
            </a:r>
            <a:r>
              <a:rPr lang="ru-RU" sz="3600" b="1" dirty="0" smtClean="0"/>
              <a:t>АППЛИКАЦИЮ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2786058"/>
            <a:ext cx="8710950" cy="3857652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Воспитатель Никитина О</a:t>
            </a:r>
            <a:r>
              <a:rPr lang="en-US" dirty="0" smtClean="0"/>
              <a:t>.</a:t>
            </a:r>
            <a:r>
              <a:rPr lang="ru-RU" smtClean="0"/>
              <a:t>Н.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Цели и задачи: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758138" cy="55007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Цель- способствовать развитию художественных способностей детей в изобразительной и прикладной деятельности через аппликацию.</a:t>
            </a:r>
          </a:p>
          <a:p>
            <a:r>
              <a:rPr lang="ru-RU" dirty="0" smtClean="0"/>
              <a:t>Задачи:</a:t>
            </a:r>
          </a:p>
          <a:p>
            <a:pPr lvl="1"/>
            <a:r>
              <a:rPr lang="ru-RU" dirty="0" smtClean="0"/>
              <a:t>Развитие сенсорных навыков и мелкой моторики у детей</a:t>
            </a:r>
          </a:p>
          <a:p>
            <a:pPr lvl="1"/>
            <a:r>
              <a:rPr lang="ru-RU" dirty="0" smtClean="0"/>
              <a:t>Развитие воображения, самостоятельности, настойчивости, умения доводить работу до конца, аккуратности и трудолюбия</a:t>
            </a:r>
          </a:p>
          <a:p>
            <a:pPr lvl="1"/>
            <a:r>
              <a:rPr lang="ru-RU" dirty="0" smtClean="0"/>
              <a:t>Развития детского творчества в изобразительной деятельности</a:t>
            </a:r>
          </a:p>
          <a:p>
            <a:pPr lvl="1"/>
            <a:r>
              <a:rPr lang="ru-RU" dirty="0" smtClean="0"/>
              <a:t>Воспитание эстетического восприятия детей и приобщение их к миру искусства</a:t>
            </a:r>
          </a:p>
          <a:p>
            <a:pPr lvl="1"/>
            <a:r>
              <a:rPr lang="ru-RU" dirty="0" smtClean="0"/>
              <a:t>Стремление вызвать яркие положительные эмоции у детей в процессе их творческого взаимодействия и художественно-деятельного общения со взрослыми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«Грибы» «Клен»</a:t>
            </a:r>
            <a:endParaRPr lang="ru-RU" dirty="0"/>
          </a:p>
        </p:txBody>
      </p:sp>
      <p:pic>
        <p:nvPicPr>
          <p:cNvPr id="1026" name="Picture 2" descr="F:\Маме для презентации\P4100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3731689" cy="3340105"/>
          </a:xfrm>
          <a:prstGeom prst="rect">
            <a:avLst/>
          </a:prstGeom>
          <a:noFill/>
        </p:spPr>
      </p:pic>
      <p:pic>
        <p:nvPicPr>
          <p:cNvPr id="4" name="Picture 2" descr="F:\Маме для презентации\P4100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67706" y="1718716"/>
            <a:ext cx="510592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«Платок для матрешки»</a:t>
            </a:r>
            <a:endParaRPr lang="ru-RU" dirty="0"/>
          </a:p>
        </p:txBody>
      </p:sp>
      <p:pic>
        <p:nvPicPr>
          <p:cNvPr id="6146" name="Picture 2" descr="F:\Маме для презентации\P41005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6314" y="1928802"/>
            <a:ext cx="4089862" cy="3553691"/>
          </a:xfrm>
          <a:prstGeom prst="rect">
            <a:avLst/>
          </a:prstGeom>
          <a:noFill/>
        </p:spPr>
      </p:pic>
      <p:pic>
        <p:nvPicPr>
          <p:cNvPr id="4" name="Picture 2" descr="F:\Маме для презентации\P41005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714752"/>
            <a:ext cx="3429024" cy="2911477"/>
          </a:xfrm>
          <a:prstGeom prst="rect">
            <a:avLst/>
          </a:prstGeom>
          <a:noFill/>
        </p:spPr>
      </p:pic>
      <p:pic>
        <p:nvPicPr>
          <p:cNvPr id="5" name="Picture 2" descr="F:\Маме для презентации\P41005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428736"/>
            <a:ext cx="3000396" cy="2125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«Маленькая елочка»</a:t>
            </a:r>
            <a:endParaRPr lang="ru-RU" dirty="0"/>
          </a:p>
        </p:txBody>
      </p:sp>
      <p:pic>
        <p:nvPicPr>
          <p:cNvPr id="13314" name="Picture 2" descr="F:\Маме для презентации\P41005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4454" y="2118630"/>
            <a:ext cx="4308746" cy="3786214"/>
          </a:xfrm>
          <a:prstGeom prst="rect">
            <a:avLst/>
          </a:prstGeom>
          <a:noFill/>
        </p:spPr>
      </p:pic>
      <p:pic>
        <p:nvPicPr>
          <p:cNvPr id="4" name="Picture 2" descr="F:\Маме для презентации\P41005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989139" y="2368919"/>
            <a:ext cx="4286256" cy="3548898"/>
          </a:xfrm>
          <a:prstGeom prst="rect">
            <a:avLst/>
          </a:prstGeom>
          <a:noFill/>
        </p:spPr>
      </p:pic>
      <p:pic>
        <p:nvPicPr>
          <p:cNvPr id="5" name="Picture 2" descr="F:\Маме для презентации\P41005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107401" y="1964509"/>
            <a:ext cx="5143512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«Слон-жонглер»</a:t>
            </a:r>
            <a:endParaRPr lang="ru-RU" dirty="0"/>
          </a:p>
        </p:txBody>
      </p:sp>
      <p:pic>
        <p:nvPicPr>
          <p:cNvPr id="24578" name="Picture 2" descr="F:\Маме для презентации\P4100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142984"/>
            <a:ext cx="6034617" cy="4525963"/>
          </a:xfrm>
          <a:prstGeom prst="rect">
            <a:avLst/>
          </a:prstGeom>
          <a:noFill/>
        </p:spPr>
      </p:pic>
      <p:pic>
        <p:nvPicPr>
          <p:cNvPr id="4" name="Picture 2" descr="F:\Маме для презентации\P4100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86190"/>
            <a:ext cx="3588845" cy="2768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«Комнатный цветок»</a:t>
            </a:r>
            <a:endParaRPr lang="ru-RU" dirty="0"/>
          </a:p>
        </p:txBody>
      </p:sp>
      <p:pic>
        <p:nvPicPr>
          <p:cNvPr id="26626" name="Picture 2" descr="F:\Маме для презентации\P41005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1"/>
            <a:ext cx="4088879" cy="2500329"/>
          </a:xfrm>
          <a:prstGeom prst="rect">
            <a:avLst/>
          </a:prstGeom>
          <a:noFill/>
        </p:spPr>
      </p:pic>
      <p:pic>
        <p:nvPicPr>
          <p:cNvPr id="4" name="Picture 2" descr="F:\Маме для презентации\P41005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929066"/>
            <a:ext cx="4088878" cy="2625725"/>
          </a:xfrm>
          <a:prstGeom prst="rect">
            <a:avLst/>
          </a:prstGeom>
          <a:noFill/>
        </p:spPr>
      </p:pic>
      <p:pic>
        <p:nvPicPr>
          <p:cNvPr id="5" name="Picture 2" descr="F:\Маме для презентации\P41005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739078" y="2047476"/>
            <a:ext cx="4286280" cy="3477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Маме для презентации\P4090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3088747" cy="2268535"/>
          </a:xfrm>
          <a:prstGeom prst="rect">
            <a:avLst/>
          </a:prstGeom>
          <a:noFill/>
        </p:spPr>
      </p:pic>
      <p:pic>
        <p:nvPicPr>
          <p:cNvPr id="6" name="Picture 2" descr="F:\Маме для презентации\P40905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57166"/>
            <a:ext cx="3588813" cy="2554287"/>
          </a:xfrm>
          <a:prstGeom prst="rect">
            <a:avLst/>
          </a:prstGeom>
          <a:noFill/>
        </p:spPr>
      </p:pic>
      <p:pic>
        <p:nvPicPr>
          <p:cNvPr id="7" name="Picture 2" descr="F:\Маме для презентации\P40905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071810"/>
            <a:ext cx="4231755" cy="2857520"/>
          </a:xfrm>
          <a:prstGeom prst="rect">
            <a:avLst/>
          </a:prstGeom>
          <a:noFill/>
        </p:spPr>
      </p:pic>
      <p:pic>
        <p:nvPicPr>
          <p:cNvPr id="8" name="Picture 2" descr="F:\Маме для презентации\P40905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357562"/>
            <a:ext cx="2857520" cy="2768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357298"/>
            <a:ext cx="7467600" cy="476886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Дети освоили сенсорные эталоны (цвет, форму, величину);</a:t>
            </a:r>
          </a:p>
          <a:p>
            <a:r>
              <a:rPr lang="ru-RU" dirty="0" smtClean="0"/>
              <a:t>Научились:</a:t>
            </a:r>
          </a:p>
          <a:p>
            <a:pPr>
              <a:buNone/>
            </a:pPr>
            <a:r>
              <a:rPr lang="ru-RU" dirty="0" smtClean="0"/>
              <a:t>	- самостоятельно создавать изображение предметов из готовых фигур,</a:t>
            </a:r>
          </a:p>
          <a:p>
            <a:pPr>
              <a:buNone/>
            </a:pPr>
            <a:r>
              <a:rPr lang="ru-RU" dirty="0" smtClean="0"/>
              <a:t>	- украшать заготовки из бумаги разной формы,</a:t>
            </a:r>
          </a:p>
          <a:p>
            <a:pPr>
              <a:buNone/>
            </a:pPr>
            <a:r>
              <a:rPr lang="ru-RU" dirty="0" smtClean="0"/>
              <a:t>	- подбирать цвета, соответствующие изображаемым предметам и по собственному желанию,</a:t>
            </a:r>
          </a:p>
          <a:p>
            <a:pPr>
              <a:buNone/>
            </a:pPr>
            <a:r>
              <a:rPr lang="ru-RU" dirty="0" smtClean="0"/>
              <a:t>	- аккуратно пользоваться бумагой и клеем;</a:t>
            </a:r>
          </a:p>
          <a:p>
            <a:r>
              <a:rPr lang="ru-RU" dirty="0" smtClean="0"/>
              <a:t>Повысился уровень развития мелкой моторики.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96</TotalTime>
  <Words>128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Техническая</vt:lpstr>
      <vt:lpstr>РАЗВИТИЕ ХУДОЖЕСТВЕННЫХ СПОСОБНОСТЕЙ ДЕТЕЙ 3-4 ЛЕТ ЧЕРЕЗ АППЛИКАЦИЮ</vt:lpstr>
      <vt:lpstr>Цели и задачи:</vt:lpstr>
      <vt:lpstr>«Грибы» «Клен»</vt:lpstr>
      <vt:lpstr>«Платок для матрешки»</vt:lpstr>
      <vt:lpstr>«Маленькая елочка»</vt:lpstr>
      <vt:lpstr>«Слон-жонглер»</vt:lpstr>
      <vt:lpstr>«Комнатный цветок»</vt:lpstr>
      <vt:lpstr>Slide 8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ХУДОЖЕСТВЕННЫХ СПОСОБНОСТЕЙ ДЕТЕЙ 3-4 ЛЕТ ЧЕРЕЗ АППЛИКАЦИЮ</dc:title>
  <dc:creator>Елена</dc:creator>
  <cp:lastModifiedBy>Шаби</cp:lastModifiedBy>
  <cp:revision>20</cp:revision>
  <dcterms:created xsi:type="dcterms:W3CDTF">2015-04-15T12:01:56Z</dcterms:created>
  <dcterms:modified xsi:type="dcterms:W3CDTF">2016-11-21T17:31:32Z</dcterms:modified>
</cp:coreProperties>
</file>