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9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7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27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7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5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7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49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36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70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5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31FE-1E5E-480A-BA94-27DCEF752AD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06495-7529-48AF-A340-7480FDF878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Дудинка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95736" y="4437112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Работу выполнила </a:t>
            </a:r>
            <a:r>
              <a:rPr lang="ru-RU" dirty="0" err="1" smtClean="0"/>
              <a:t>Суковенко</a:t>
            </a:r>
            <a:r>
              <a:rPr lang="ru-RU" dirty="0" smtClean="0"/>
              <a:t> Ксения</a:t>
            </a:r>
          </a:p>
          <a:p>
            <a:r>
              <a:rPr lang="ru-RU" dirty="0" smtClean="0"/>
              <a:t>Ученица 4 А класса МБОУ гимназии №1 г. Липецка</a:t>
            </a:r>
          </a:p>
          <a:p>
            <a:r>
              <a:rPr lang="ru-RU" dirty="0" smtClean="0"/>
              <a:t>Учитель: Андриянова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084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Коренные народы </a:t>
            </a:r>
            <a:r>
              <a:rPr lang="ru-RU" dirty="0" err="1" smtClean="0"/>
              <a:t>таймыра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 </a:t>
            </a:r>
            <a:r>
              <a:rPr lang="ru-RU" dirty="0" smtClean="0"/>
              <a:t>малочисленным коренным народам Таймыра относятся </a:t>
            </a:r>
            <a:r>
              <a:rPr lang="ru-RU" dirty="0" err="1"/>
              <a:t>энцы</a:t>
            </a:r>
            <a:r>
              <a:rPr lang="ru-RU" dirty="0"/>
              <a:t>, нганасаны, ненцы, долганы и </a:t>
            </a:r>
            <a:r>
              <a:rPr lang="ru-RU" dirty="0" smtClean="0"/>
              <a:t>эвенки.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Численность коренных малочисленных народов Севера (по данным Всероссийской переписи населения 2010 года) составляет 10 132 человек или 29,5% от общей численности населения, из них: </a:t>
            </a:r>
            <a:br>
              <a:rPr lang="ru-RU" dirty="0"/>
            </a:br>
            <a:endParaRPr lang="ru-RU" dirty="0"/>
          </a:p>
          <a:p>
            <a:r>
              <a:rPr lang="ru-RU" dirty="0"/>
              <a:t>долганы - 5 393 человека;</a:t>
            </a:r>
          </a:p>
          <a:p>
            <a:r>
              <a:rPr lang="ru-RU" dirty="0"/>
              <a:t>ненцы - 3 494 человека;</a:t>
            </a:r>
          </a:p>
          <a:p>
            <a:r>
              <a:rPr lang="ru-RU" dirty="0"/>
              <a:t>нганасаны - 747 человек;</a:t>
            </a:r>
          </a:p>
          <a:p>
            <a:r>
              <a:rPr lang="ru-RU" dirty="0"/>
              <a:t>эвенки - 266 человек;</a:t>
            </a:r>
          </a:p>
          <a:p>
            <a:r>
              <a:rPr lang="ru-RU" dirty="0" err="1"/>
              <a:t>энцы</a:t>
            </a:r>
            <a:r>
              <a:rPr lang="ru-RU" dirty="0"/>
              <a:t> - 204 человека;</a:t>
            </a:r>
          </a:p>
          <a:p>
            <a:r>
              <a:rPr lang="ru-RU" dirty="0"/>
              <a:t>прочие народы – 28 человек.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.zefirka.net/images/2016-03-03/ischezayushhie-narody-rossii/ischezayushhie-narody-rossii-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0"/>
            <a:ext cx="5083657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erofeydv.ru/wp-content/uploads/2014/11/36b07f90a32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878" y="3500438"/>
            <a:ext cx="4810122" cy="3209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life-like-travel.ru/wp-content/uploads/2013/12/DSCN29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734" y="3509700"/>
            <a:ext cx="426720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857233"/>
            <a:ext cx="3357554" cy="235745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Чум – жилище коренных жителей севера</a:t>
            </a:r>
            <a:endParaRPr lang="ru-RU" dirty="0"/>
          </a:p>
        </p:txBody>
      </p:sp>
      <p:pic>
        <p:nvPicPr>
          <p:cNvPr id="23554" name="Picture 2" descr="http://ethnoproject.ru/sites/ethnoproject.ru/files/images/chum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5643602" cy="5851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rospisatel.ru/images/ziganshin-kamen/image1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928934"/>
            <a:ext cx="5048285" cy="3786214"/>
          </a:xfrm>
          <a:prstGeom prst="rect">
            <a:avLst/>
          </a:prstGeom>
          <a:noFill/>
        </p:spPr>
      </p:pic>
      <p:pic>
        <p:nvPicPr>
          <p:cNvPr id="22530" name="Picture 2" descr="http://xallyava.ru/images/Arhitektura/Hizhini/976f8956d4792502eaf8d406d21092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2928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571480"/>
            <a:ext cx="4071966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СЕВЕРНЫЙ ОЛЕНЬ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3314"/>
            <a:ext cx="4214810" cy="29829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Северный олень парнокопытное млекопитающее. Обитает в тундре и тайге Евразии и Северной Америки, на ряде островов Северного Ледовитого океана. Существует как в диком, так и в домашнем состоянии.</a:t>
            </a:r>
            <a:endParaRPr lang="ru-RU" sz="2000" dirty="0"/>
          </a:p>
        </p:txBody>
      </p:sp>
      <p:pic>
        <p:nvPicPr>
          <p:cNvPr id="2050" name="Picture 2" descr="http://vorkuta-ice.ru/wp-content/uploads/2013/02/%D0%BA%D0%B2%D0%B0%D0%B4%D1%80%D0%BE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567109" cy="3286148"/>
          </a:xfrm>
          <a:prstGeom prst="rect">
            <a:avLst/>
          </a:prstGeom>
          <a:noFill/>
        </p:spPr>
      </p:pic>
      <p:pic>
        <p:nvPicPr>
          <p:cNvPr id="2052" name="Picture 4" descr="http://proxy12.media.online.ua/uol/r3-43b6ac7db7/568d33f9511f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6774" y="2857496"/>
            <a:ext cx="4735276" cy="3729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714356"/>
            <a:ext cx="2857520" cy="98903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СЕВЕРНОЕ СИЯНИЕ</a:t>
            </a:r>
            <a:endParaRPr lang="ru-RU" sz="3200" dirty="0"/>
          </a:p>
        </p:txBody>
      </p:sp>
      <p:pic>
        <p:nvPicPr>
          <p:cNvPr id="1026" name="Picture 2" descr="http://ic.pics.livejournal.com/varnakov/14317781/12527/12527_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5792270" cy="3571900"/>
          </a:xfrm>
          <a:prstGeom prst="rect">
            <a:avLst/>
          </a:prstGeom>
          <a:noFill/>
        </p:spPr>
      </p:pic>
      <p:pic>
        <p:nvPicPr>
          <p:cNvPr id="1028" name="Picture 4" descr="http://s00.yaplakal.com/pics/pics_preview/1/5/9/47749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4659" y="3000372"/>
            <a:ext cx="5499341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с С\раб стол\доча\P10100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667282" cy="3500462"/>
          </a:xfrm>
          <a:prstGeom prst="rect">
            <a:avLst/>
          </a:prstGeom>
          <a:noFill/>
        </p:spPr>
      </p:pic>
      <p:pic>
        <p:nvPicPr>
          <p:cNvPr id="27651" name="Picture 3" descr="D:\с С\раб стол\доча\P10100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928670"/>
            <a:ext cx="4357686" cy="3268265"/>
          </a:xfrm>
          <a:prstGeom prst="rect">
            <a:avLst/>
          </a:prstGeom>
          <a:noFill/>
        </p:spPr>
      </p:pic>
      <p:pic>
        <p:nvPicPr>
          <p:cNvPr id="27652" name="Picture 4" descr="D:\с С\раб стол\доча\P10100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257846"/>
            <a:ext cx="2928940" cy="3600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korabli.eu/images/oboi/grazhdanskie-suda/dudinka/full/ledokol-dudinka-murmans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561" y="3214686"/>
            <a:ext cx="4497439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allphoto.in.ua/photo/32/es23280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003" y="0"/>
            <a:ext cx="4691997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ic.pics.livejournal.com/larga_09/34413092/42437/42437_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86311"/>
            <a:ext cx="4929190" cy="377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knu.znate.ru/pars_docs/refs/495/494884/494884_html_55e934f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975605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xn--80ackb7azbya.xn--p1ai/wp-content/uploads/2015/04/%D0%BA%D0%B0%D1%80%D1%82%D0%B0-%D0%A0%D0%BE%D1%81%D1%81%D0%B8%D0%B8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6334125" cy="3752851"/>
          </a:xfrm>
          <a:prstGeom prst="rect">
            <a:avLst/>
          </a:prstGeom>
          <a:noFill/>
        </p:spPr>
      </p:pic>
      <p:pic>
        <p:nvPicPr>
          <p:cNvPr id="24580" name="Picture 4" descr="http://www.sbras.info/system/files/upload/2011-11-10/ma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568107"/>
            <a:ext cx="4329106" cy="4289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858312" cy="6357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/>
              <a:t>«Зимовье </a:t>
            </a:r>
            <a:r>
              <a:rPr lang="ru-RU" sz="2000" b="1" dirty="0" err="1"/>
              <a:t>Дудино</a:t>
            </a:r>
            <a:r>
              <a:rPr lang="ru-RU" sz="2000" b="1" dirty="0"/>
              <a:t> </a:t>
            </a:r>
            <a:r>
              <a:rPr lang="ru-RU" sz="2000" b="1" dirty="0" err="1"/>
              <a:t>ясачно</a:t>
            </a:r>
            <a:r>
              <a:rPr lang="ru-RU" sz="2000" b="1" dirty="0"/>
              <a:t>…»</a:t>
            </a:r>
            <a:endParaRPr lang="ru-RU" sz="2000" dirty="0"/>
          </a:p>
          <a:p>
            <a:pPr algn="just">
              <a:buNone/>
            </a:pPr>
            <a:endParaRPr lang="ru-RU" sz="1800" b="1" dirty="0" smtClean="0"/>
          </a:p>
          <a:p>
            <a:pPr algn="just">
              <a:buNone/>
            </a:pPr>
            <a:r>
              <a:rPr lang="ru-RU" sz="2000" b="1" dirty="0" smtClean="0"/>
              <a:t>      Дудинка</a:t>
            </a:r>
            <a:r>
              <a:rPr lang="ru-RU" sz="2000" dirty="0"/>
              <a:t> основана во второй половине XVII века, носит название от </a:t>
            </a:r>
            <a:r>
              <a:rPr lang="ru-RU" sz="2000" dirty="0" smtClean="0"/>
              <a:t>реки</a:t>
            </a:r>
          </a:p>
          <a:p>
            <a:pPr algn="just">
              <a:buNone/>
            </a:pPr>
            <a:r>
              <a:rPr lang="ru-RU" sz="2000" dirty="0" smtClean="0"/>
              <a:t>      Дудинки, которая названа именем</a:t>
            </a:r>
            <a:r>
              <a:rPr lang="ru-RU" sz="2000" dirty="0"/>
              <a:t> </a:t>
            </a:r>
            <a:r>
              <a:rPr lang="ru-RU" sz="2000" b="1" dirty="0"/>
              <a:t>первопроходца-купца Дудина</a:t>
            </a:r>
            <a:r>
              <a:rPr lang="ru-RU" sz="2000" dirty="0"/>
              <a:t>.</a:t>
            </a:r>
          </a:p>
          <a:p>
            <a:pPr algn="just">
              <a:buNone/>
            </a:pPr>
            <a:r>
              <a:rPr lang="ru-RU" sz="2000" dirty="0" smtClean="0"/>
              <a:t>      В </a:t>
            </a:r>
            <a:r>
              <a:rPr lang="ru-RU" sz="2000" dirty="0"/>
              <a:t>1667 году </a:t>
            </a:r>
            <a:r>
              <a:rPr lang="ru-RU" sz="2000" b="1" dirty="0"/>
              <a:t>зимовье </a:t>
            </a:r>
            <a:r>
              <a:rPr lang="ru-RU" sz="2000" b="1" dirty="0" err="1"/>
              <a:t>Дудино</a:t>
            </a:r>
            <a:r>
              <a:rPr lang="ru-RU" sz="2000" dirty="0"/>
              <a:t> было основано стрельцом Иваном Сорокиным, </a:t>
            </a:r>
            <a:r>
              <a:rPr lang="ru-RU" sz="2000" dirty="0" smtClean="0"/>
              <a:t>в донесении </a:t>
            </a:r>
            <a:r>
              <a:rPr lang="ru-RU" sz="2000" dirty="0"/>
              <a:t>которого </a:t>
            </a:r>
            <a:r>
              <a:rPr lang="ru-RU" sz="2000" dirty="0" smtClean="0"/>
              <a:t>было сказано</a:t>
            </a:r>
            <a:r>
              <a:rPr lang="ru-RU" sz="2000" dirty="0"/>
              <a:t>, что им «построено ясачное зимовье, </a:t>
            </a:r>
            <a:r>
              <a:rPr lang="ru-RU" sz="2000" dirty="0" smtClean="0"/>
              <a:t>с Нагорной стороны края Енисея</a:t>
            </a:r>
            <a:r>
              <a:rPr lang="ru-RU" sz="2000" dirty="0"/>
              <a:t> в конце </a:t>
            </a:r>
            <a:r>
              <a:rPr lang="ru-RU" sz="2000" dirty="0" smtClean="0"/>
              <a:t>верхняя Дудинка».</a:t>
            </a:r>
            <a:endParaRPr lang="ru-RU" sz="2000" dirty="0"/>
          </a:p>
          <a:p>
            <a:pPr algn="just">
              <a:buNone/>
            </a:pPr>
            <a:r>
              <a:rPr lang="ru-RU" sz="2000" b="1" dirty="0" smtClean="0"/>
              <a:t>      В </a:t>
            </a:r>
            <a:r>
              <a:rPr lang="ru-RU" sz="2000" b="1" dirty="0"/>
              <a:t>1868</a:t>
            </a:r>
            <a:r>
              <a:rPr lang="ru-RU" sz="2000" dirty="0"/>
              <a:t> году Дудинка стала административным центром. Был создан </a:t>
            </a:r>
            <a:r>
              <a:rPr lang="ru-RU" sz="2000" dirty="0" smtClean="0"/>
              <a:t>Дудинский участок</a:t>
            </a:r>
            <a:r>
              <a:rPr lang="ru-RU" sz="2000" dirty="0"/>
              <a:t>, </a:t>
            </a:r>
            <a:r>
              <a:rPr lang="ru-RU" sz="2000" dirty="0" smtClean="0"/>
              <a:t>границами которого </a:t>
            </a:r>
            <a:r>
              <a:rPr lang="ru-RU" sz="2000" dirty="0"/>
              <a:t>на юге была река</a:t>
            </a:r>
            <a:r>
              <a:rPr lang="ru-RU" sz="2000" u="sng" dirty="0"/>
              <a:t> </a:t>
            </a:r>
            <a:r>
              <a:rPr lang="ru-RU" sz="2000" u="sng" dirty="0" err="1" smtClean="0"/>
              <a:t>Курейка</a:t>
            </a:r>
            <a:r>
              <a:rPr lang="ru-RU" sz="2000" dirty="0" smtClean="0"/>
              <a:t> </a:t>
            </a:r>
            <a:r>
              <a:rPr lang="ru-RU" sz="2000" dirty="0"/>
              <a:t>на </a:t>
            </a:r>
            <a:r>
              <a:rPr lang="ru-RU" sz="2000" dirty="0" smtClean="0"/>
              <a:t>севере побережье</a:t>
            </a:r>
            <a:r>
              <a:rPr lang="ru-RU" sz="2000" dirty="0"/>
              <a:t> </a:t>
            </a:r>
            <a:r>
              <a:rPr lang="ru-RU" sz="2000" dirty="0" smtClean="0"/>
              <a:t>Карского моря. </a:t>
            </a:r>
            <a:r>
              <a:rPr lang="ru-RU" sz="2000" b="1" dirty="0"/>
              <a:t>5 марта 1951 года</a:t>
            </a:r>
            <a:r>
              <a:rPr lang="ru-RU" sz="2000" dirty="0"/>
              <a:t> </a:t>
            </a:r>
            <a:r>
              <a:rPr lang="ru-RU" sz="2000" dirty="0" smtClean="0"/>
              <a:t> село Дудинка </a:t>
            </a:r>
            <a:r>
              <a:rPr lang="ru-RU" sz="2000" dirty="0"/>
              <a:t>было преобразовано в город </a:t>
            </a:r>
            <a:r>
              <a:rPr lang="ru-RU" sz="2000" dirty="0" smtClean="0"/>
              <a:t>окружного подчинения.</a:t>
            </a:r>
            <a:r>
              <a:rPr lang="ru-RU" sz="2000" dirty="0"/>
              <a:t> Ныне город Дудинка </a:t>
            </a:r>
            <a:r>
              <a:rPr lang="ru-RU" sz="2000" dirty="0" smtClean="0"/>
              <a:t>— административный </a:t>
            </a:r>
            <a:r>
              <a:rPr lang="ru-RU" sz="2000" dirty="0"/>
              <a:t>центр Таймырского </a:t>
            </a:r>
            <a:r>
              <a:rPr lang="ru-RU" sz="2000" dirty="0" err="1" smtClean="0"/>
              <a:t>Долгано</a:t>
            </a:r>
            <a:r>
              <a:rPr lang="ru-RU" sz="2000" dirty="0" smtClean="0"/>
              <a:t> - Ненецкого </a:t>
            </a:r>
            <a:r>
              <a:rPr lang="ru-RU" sz="2000" dirty="0"/>
              <a:t>муниципального </a:t>
            </a:r>
            <a:r>
              <a:rPr lang="ru-RU" sz="2000" dirty="0" smtClean="0"/>
              <a:t>района с населением 21 978 человек. </a:t>
            </a:r>
            <a:r>
              <a:rPr lang="ru-RU" sz="2000" dirty="0"/>
              <a:t> Город находится </a:t>
            </a:r>
            <a:r>
              <a:rPr lang="ru-RU" sz="2000" dirty="0" smtClean="0"/>
              <a:t>от Москвы</a:t>
            </a:r>
            <a:r>
              <a:rPr lang="ru-RU" sz="2000" dirty="0"/>
              <a:t> — 2800 км, </a:t>
            </a:r>
            <a:r>
              <a:rPr lang="ru-RU" sz="2000" dirty="0" smtClean="0"/>
              <a:t>от Северного </a:t>
            </a:r>
            <a:r>
              <a:rPr lang="ru-RU" sz="2000" dirty="0"/>
              <a:t>географического полюса — 2300 </a:t>
            </a:r>
            <a:r>
              <a:rPr lang="ru-RU" sz="2000" dirty="0" smtClean="0"/>
              <a:t>км.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4143380"/>
            <a:ext cx="8715436" cy="2571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Климат </a:t>
            </a:r>
            <a:r>
              <a:rPr lang="ru-RU" sz="1800" dirty="0"/>
              <a:t>Дудинки суровый субарктический. Среднегодовая температура составляет −9.4 °C. Зима долгая и суровая, морозы могут достигать −50 °C и более. Зимой оттепели исключены. Морозных дней около 280, отопительный сезон свыше 300 суток. Всего четыре месяца в Дудинке наблюдается положительная средняя температура. Лето короткое и прохладное, хотя в отдельные годы возможны температуры 30 °C и более.</a:t>
            </a:r>
          </a:p>
        </p:txBody>
      </p:sp>
      <p:pic>
        <p:nvPicPr>
          <p:cNvPr id="4099" name="Picture 3" descr="http://izhevsk.ru/forums/icons/forum_pictures/010022/100225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85728"/>
            <a:ext cx="3786214" cy="1131910"/>
          </a:xfrm>
        </p:spPr>
        <p:txBody>
          <a:bodyPr>
            <a:noAutofit/>
          </a:bodyPr>
          <a:lstStyle/>
          <a:p>
            <a:r>
              <a:rPr lang="ru-RU" sz="7200" dirty="0" smtClean="0"/>
              <a:t>ПУРГА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71942"/>
            <a:ext cx="3500430" cy="27860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  </a:t>
            </a:r>
          </a:p>
          <a:p>
            <a:pPr algn="ctr">
              <a:buNone/>
            </a:pPr>
            <a:endParaRPr lang="ru-RU" sz="1800" dirty="0"/>
          </a:p>
          <a:p>
            <a:pPr algn="ctr">
              <a:buNone/>
            </a:pPr>
            <a:r>
              <a:rPr lang="ru-RU" sz="1800" dirty="0" smtClean="0"/>
              <a:t>Порывы ветра могут быть до 30 метров в секунду или до 108 км в час.</a:t>
            </a:r>
            <a:endParaRPr lang="ru-RU" sz="1800" dirty="0"/>
          </a:p>
        </p:txBody>
      </p:sp>
      <p:pic>
        <p:nvPicPr>
          <p:cNvPr id="16386" name="Picture 2" descr="http://img.votklyuchke.ru/prk/0x0o166gircen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238755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vorcuta.bezformata.ru/content/image1260639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857496"/>
            <a:ext cx="5715000" cy="377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А вот что бывает после пурги…</a:t>
            </a:r>
            <a:endParaRPr lang="ru-RU" dirty="0"/>
          </a:p>
        </p:txBody>
      </p:sp>
      <p:pic>
        <p:nvPicPr>
          <p:cNvPr id="17410" name="Picture 2" descr="http://dorinfo.ru/upload/iblock/eab/trassu_norilsk_alykel_dudinka_v_krasnoyarskom_krae_otkryli_i_snova_zakryli_dlya_legkovogo_transpor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00108"/>
            <a:ext cx="4333905" cy="3250429"/>
          </a:xfrm>
          <a:prstGeom prst="rect">
            <a:avLst/>
          </a:prstGeom>
          <a:noFill/>
        </p:spPr>
      </p:pic>
      <p:pic>
        <p:nvPicPr>
          <p:cNvPr id="17412" name="Picture 4" descr="http://mikrob.ru/download/file.php?id=3646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00108"/>
            <a:ext cx="4381530" cy="3286148"/>
          </a:xfrm>
          <a:prstGeom prst="rect">
            <a:avLst/>
          </a:prstGeom>
          <a:noFill/>
        </p:spPr>
      </p:pic>
      <p:pic>
        <p:nvPicPr>
          <p:cNvPr id="17414" name="Picture 6" descr="http://videofine.ru/upload/video/thumbs/medium/2013/03/12/purga-20081363107445-513f5e7535f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286124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 Дудинка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Дудинка</a:t>
            </a:r>
            <a:r>
              <a:rPr lang="ru-RU" dirty="0"/>
              <a:t> — морской порт в низовьях Енисея; самый северный международный морской порт в </a:t>
            </a:r>
            <a:r>
              <a:rPr lang="ru-RU" dirty="0" smtClean="0"/>
              <a:t>России</a:t>
            </a:r>
            <a:r>
              <a:rPr lang="ru-RU" dirty="0"/>
              <a:t> и крупнейший </a:t>
            </a:r>
            <a:r>
              <a:rPr lang="ru-RU" dirty="0" smtClean="0"/>
              <a:t>в Сибири. </a:t>
            </a:r>
            <a:r>
              <a:rPr lang="ru-RU" dirty="0"/>
              <a:t>Круглогодично связан морским сообщением с Архангельском и Мурманском, в период летней навигации — речным сообщением с Красноярском и Диксоном. Дудинский морской порт — единственный в мире ежегодно затапливаемый в период весеннего </a:t>
            </a:r>
            <a:r>
              <a:rPr lang="ru-RU" dirty="0" smtClean="0"/>
              <a:t>ледохода.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arentsobserver.com/sites/barentsobserver.com/files/main/articles/dudin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08067" cy="3929090"/>
          </a:xfrm>
          <a:prstGeom prst="rect">
            <a:avLst/>
          </a:prstGeom>
          <a:noFill/>
        </p:spPr>
      </p:pic>
      <p:pic>
        <p:nvPicPr>
          <p:cNvPr id="18436" name="Picture 4" descr="http://i.artfile.ru/1600x1200_151964_%5bwww.ArtFile.ru%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928934"/>
            <a:ext cx="5286412" cy="3804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132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Дудинка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ПУРГА</vt:lpstr>
      <vt:lpstr>А вот что бывает после пурги…</vt:lpstr>
      <vt:lpstr>Порт Дудинка</vt:lpstr>
      <vt:lpstr>Презентация PowerPoint</vt:lpstr>
      <vt:lpstr>Коренные народы таймыра</vt:lpstr>
      <vt:lpstr>Презентация PowerPoint</vt:lpstr>
      <vt:lpstr>Презентация PowerPoint</vt:lpstr>
      <vt:lpstr>Презентация PowerPoint</vt:lpstr>
      <vt:lpstr>СЕВЕРНЫЙ ОЛЕНЬ</vt:lpstr>
      <vt:lpstr>СЕВЕРНОЕ СИЯНИЕ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 и Екатерина</dc:creator>
  <cp:lastModifiedBy>User</cp:lastModifiedBy>
  <cp:revision>18</cp:revision>
  <dcterms:created xsi:type="dcterms:W3CDTF">2016-05-10T22:08:16Z</dcterms:created>
  <dcterms:modified xsi:type="dcterms:W3CDTF">2016-11-21T19:59:52Z</dcterms:modified>
</cp:coreProperties>
</file>