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02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8000" i="1" dirty="0" smtClean="0">
                <a:solidFill>
                  <a:srgbClr val="7030A0"/>
                </a:solidFill>
                <a:latin typeface="Arial Black" pitchFamily="34" charset="0"/>
              </a:rPr>
              <a:t>Готовимся к празднику всей семьей.</a:t>
            </a:r>
            <a:endParaRPr lang="ru-RU" sz="8000" i="1" dirty="0">
              <a:solidFill>
                <a:srgbClr val="7030A0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iles.asmirnova-defektolog.webnode.ru/200000697-788417a7a3/8_%D0%A1%D0%B5%D0%BC%D1%8C%D1%8F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428604"/>
            <a:ext cx="8524880" cy="60007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st.depositphotos.com/1007989/3946/i/950/depositphotos_39464905-Table-setting.jpg"/>
          <p:cNvPicPr>
            <a:picLocks noChangeAspect="1" noChangeArrowheads="1"/>
          </p:cNvPicPr>
          <p:nvPr/>
        </p:nvPicPr>
        <p:blipFill>
          <a:blip r:embed="rId2" cstate="print"/>
          <a:srcRect l="38007"/>
          <a:stretch>
            <a:fillRect/>
          </a:stretch>
        </p:blipFill>
        <p:spPr bwMode="auto">
          <a:xfrm>
            <a:off x="571472" y="214290"/>
            <a:ext cx="8243877" cy="62151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fishki.net/upload/users/2016/05/25/471353/a83324733d36647cdfc04d25f320223f.jpg"/>
          <p:cNvPicPr>
            <a:picLocks noChangeAspect="1" noChangeArrowheads="1"/>
          </p:cNvPicPr>
          <p:nvPr/>
        </p:nvPicPr>
        <p:blipFill>
          <a:blip r:embed="rId2" cstate="print"/>
          <a:srcRect b="29347"/>
          <a:stretch>
            <a:fillRect/>
          </a:stretch>
        </p:blipFill>
        <p:spPr bwMode="auto">
          <a:xfrm>
            <a:off x="428596" y="357166"/>
            <a:ext cx="8358246" cy="61436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http://img.izhlife.ru/posts/newsimg/imgs-1296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428604"/>
            <a:ext cx="8286808" cy="59293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AutoShape 2" descr="https://im2-tub-ru.yandex.net/i?id=c64a7f3896f007fa9dcfbeabfa03cbe4&amp;n=33&amp;h=215&amp;w=30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8436" name="Picture 4" descr="https://im2-tub-ru.yandex.net/i?id=c64a7f3896f007fa9dcfbeabfa03cbe4&amp;n=33&amp;h=215&amp;w=3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428604"/>
            <a:ext cx="7500990" cy="58579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im2-tub-ru.yandex.net/i?id=f65e870965f85a1981abf2048565f1f7&amp;n=33&amp;h=215&amp;w=14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285728"/>
            <a:ext cx="5357850" cy="60722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im2-tub-ru.yandex.net/i?id=2dc5ccd22901311957726a21f4dabc39&amp;n=33&amp;h=215&amp;w=365"/>
          <p:cNvPicPr>
            <a:picLocks noChangeAspect="1" noChangeArrowheads="1"/>
          </p:cNvPicPr>
          <p:nvPr/>
        </p:nvPicPr>
        <p:blipFill>
          <a:blip r:embed="rId2" cstate="print"/>
          <a:srcRect l="66667"/>
          <a:stretch>
            <a:fillRect/>
          </a:stretch>
        </p:blipFill>
        <p:spPr bwMode="auto">
          <a:xfrm>
            <a:off x="3286116" y="500042"/>
            <a:ext cx="2571768" cy="60722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im1-tub-ru.yandex.net/i?id=c4c2c46969bf1ffcfb540d24cc9dd854&amp;n=33&amp;h=215&amp;w=2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357166"/>
            <a:ext cx="4857784" cy="57864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6</Words>
  <Application>Microsoft Office PowerPoint</Application>
  <PresentationFormat>Экран (4:3)</PresentationFormat>
  <Paragraphs>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Готовимся к празднику всей семьей.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Готовимся к празднику всей семьей.</dc:title>
  <dc:creator>Я</dc:creator>
  <cp:lastModifiedBy>Я</cp:lastModifiedBy>
  <cp:revision>5</cp:revision>
  <dcterms:created xsi:type="dcterms:W3CDTF">2016-11-14T16:54:49Z</dcterms:created>
  <dcterms:modified xsi:type="dcterms:W3CDTF">2016-11-14T17:39:35Z</dcterms:modified>
</cp:coreProperties>
</file>