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FAB1A-81D8-457E-9A5C-B5B6C51AD86A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7110E-5399-455E-B180-85EBFF174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8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My Hobbies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22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00" y="652899"/>
            <a:ext cx="2301412" cy="27496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57301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Trekking</a:t>
            </a:r>
            <a:endParaRPr lang="ru-RU" sz="32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76672"/>
            <a:ext cx="24384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314096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Playing chess</a:t>
            </a:r>
            <a:endParaRPr lang="ru-RU" sz="28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73132"/>
            <a:ext cx="2192288" cy="21922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15816" y="594928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Read books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70130"/>
            <a:ext cx="2686628" cy="1912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67242" y="594928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Painting 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4043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20280" cy="2520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1840" y="76470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Horse-riding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0040"/>
            <a:ext cx="2871442" cy="24208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4" y="292494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Hang out with friends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98" y="3386609"/>
            <a:ext cx="2250010" cy="2686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5776" y="544522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Knitting 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86609"/>
            <a:ext cx="2438400" cy="243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4048" y="5906889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Do puzzles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583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2649635" cy="26496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836712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Learn foreign languages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052736"/>
            <a:ext cx="2694700" cy="2781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0112" y="383423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Shopping</a:t>
            </a:r>
            <a:endParaRPr lang="ru-RU" b="1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933056"/>
            <a:ext cx="2971731" cy="26745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31363" y="5589240"/>
            <a:ext cx="415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Photography 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4366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543"/>
            <a:ext cx="2598986" cy="2856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54868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Listen to music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556792"/>
            <a:ext cx="5048250" cy="209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393305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Surf the Internet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4579947"/>
            <a:ext cx="3312368" cy="16951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558924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Fencing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7201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2857500" cy="285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126876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Play music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67649"/>
            <a:ext cx="3788848" cy="2226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364502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Cycling 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61" y="4005064"/>
            <a:ext cx="2243658" cy="22436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530120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Play computer games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7823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9056"/>
            <a:ext cx="3744416" cy="2483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170080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Do sports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780928"/>
            <a:ext cx="2710545" cy="2656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558924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Watch TV</a:t>
            </a:r>
            <a:endParaRPr lang="ru-RU" sz="24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7291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</TotalTime>
  <Words>38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My Hobbies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Kseniya</dc:creator>
  <cp:lastModifiedBy>Kseniya</cp:lastModifiedBy>
  <cp:revision>5</cp:revision>
  <dcterms:created xsi:type="dcterms:W3CDTF">2016-09-08T16:16:39Z</dcterms:created>
  <dcterms:modified xsi:type="dcterms:W3CDTF">2016-11-21T15:39:51Z</dcterms:modified>
</cp:coreProperties>
</file>