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0" r:id="rId14"/>
    <p:sldId id="269" r:id="rId15"/>
    <p:sldId id="272" r:id="rId16"/>
    <p:sldId id="273" r:id="rId17"/>
    <p:sldId id="274" r:id="rId18"/>
    <p:sldId id="275" r:id="rId19"/>
    <p:sldId id="276" r:id="rId20"/>
    <p:sldId id="271" r:id="rId21"/>
    <p:sldId id="277" r:id="rId22"/>
    <p:sldId id="278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C873A-FA69-4A19-B035-A648E0B04686}" type="datetimeFigureOut">
              <a:rPr lang="ru-RU" smtClean="0"/>
              <a:pPr/>
              <a:t>08.12.2014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EA776-2CD5-469F-9F40-31DDDD43912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C873A-FA69-4A19-B035-A648E0B04686}" type="datetimeFigureOut">
              <a:rPr lang="ru-RU" smtClean="0"/>
              <a:pPr/>
              <a:t>08.12.2014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EA776-2CD5-469F-9F40-31DDDD4391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C873A-FA69-4A19-B035-A648E0B04686}" type="datetimeFigureOut">
              <a:rPr lang="ru-RU" smtClean="0"/>
              <a:pPr/>
              <a:t>08.12.2014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EA776-2CD5-469F-9F40-31DDDD4391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C873A-FA69-4A19-B035-A648E0B04686}" type="datetimeFigureOut">
              <a:rPr lang="ru-RU" smtClean="0"/>
              <a:pPr/>
              <a:t>08.12.2014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EA776-2CD5-469F-9F40-31DDDD4391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C873A-FA69-4A19-B035-A648E0B04686}" type="datetimeFigureOut">
              <a:rPr lang="ru-RU" smtClean="0"/>
              <a:pPr/>
              <a:t>08.12.2014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6DEA776-2CD5-469F-9F40-31DDDD4391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C873A-FA69-4A19-B035-A648E0B04686}" type="datetimeFigureOut">
              <a:rPr lang="ru-RU" smtClean="0"/>
              <a:pPr/>
              <a:t>08.12.2014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EA776-2CD5-469F-9F40-31DDDD4391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C873A-FA69-4A19-B035-A648E0B04686}" type="datetimeFigureOut">
              <a:rPr lang="ru-RU" smtClean="0"/>
              <a:pPr/>
              <a:t>08.12.2014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EA776-2CD5-469F-9F40-31DDDD4391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C873A-FA69-4A19-B035-A648E0B04686}" type="datetimeFigureOut">
              <a:rPr lang="ru-RU" smtClean="0"/>
              <a:pPr/>
              <a:t>08.12.2014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EA776-2CD5-469F-9F40-31DDDD4391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C873A-FA69-4A19-B035-A648E0B04686}" type="datetimeFigureOut">
              <a:rPr lang="ru-RU" smtClean="0"/>
              <a:pPr/>
              <a:t>08.12.2014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EA776-2CD5-469F-9F40-31DDDD4391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C873A-FA69-4A19-B035-A648E0B04686}" type="datetimeFigureOut">
              <a:rPr lang="ru-RU" smtClean="0"/>
              <a:pPr/>
              <a:t>08.12.2014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EA776-2CD5-469F-9F40-31DDDD4391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C873A-FA69-4A19-B035-A648E0B04686}" type="datetimeFigureOut">
              <a:rPr lang="ru-RU" smtClean="0"/>
              <a:pPr/>
              <a:t>08.12.2014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EA776-2CD5-469F-9F40-31DDDD4391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B6C873A-FA69-4A19-B035-A648E0B04686}" type="datetimeFigureOut">
              <a:rPr lang="ru-RU" smtClean="0"/>
              <a:pPr/>
              <a:t>08.12.2014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6DEA776-2CD5-469F-9F40-31DDDD43912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andia.org/text/category/istoriya_rossii/" TargetMode="Externa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764704"/>
            <a:ext cx="87849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</a:rPr>
              <a:t>Из истории физической культуры.</a:t>
            </a:r>
            <a:endParaRPr lang="ru-RU" sz="44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3568" y="2132856"/>
            <a:ext cx="770485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chemeClr val="bg1"/>
                </a:solidFill>
              </a:rPr>
              <a:t>Развитие физической культуры в России </a:t>
            </a:r>
          </a:p>
          <a:p>
            <a:pPr algn="ctr"/>
            <a:r>
              <a:rPr lang="en-US" sz="5400" dirty="0" smtClean="0">
                <a:solidFill>
                  <a:schemeClr val="bg1"/>
                </a:solidFill>
              </a:rPr>
              <a:t>XVII – XIX </a:t>
            </a:r>
            <a:r>
              <a:rPr lang="ru-RU" sz="5400" dirty="0" smtClean="0">
                <a:solidFill>
                  <a:schemeClr val="bg1"/>
                </a:solidFill>
              </a:rPr>
              <a:t>веков</a:t>
            </a:r>
            <a:endParaRPr lang="ru-RU" sz="54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95936" y="5301208"/>
            <a:ext cx="51480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Презентацию составила учитель начальных классов МОУ школы №5 г. Кинешма </a:t>
            </a:r>
            <a:r>
              <a:rPr lang="ru-RU" sz="2000" dirty="0" err="1" smtClean="0">
                <a:solidFill>
                  <a:schemeClr val="bg1"/>
                </a:solidFill>
              </a:rPr>
              <a:t>Жирнова</a:t>
            </a:r>
            <a:r>
              <a:rPr lang="ru-RU" sz="2000" dirty="0" smtClean="0">
                <a:solidFill>
                  <a:schemeClr val="bg1"/>
                </a:solidFill>
              </a:rPr>
              <a:t> Л.Е</a:t>
            </a:r>
            <a:endParaRPr lang="ru-RU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10" name="Picture 6" descr="Богатыри древнего Курска - Кулачные бои, традиции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0"/>
            <a:ext cx="5616624" cy="68464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4" descr="byzantine_way - Пыль в глаз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04664"/>
            <a:ext cx="8454094" cy="59046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Верой и правдой. - История и Альтернативная История - Форум Корабле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692696"/>
            <a:ext cx="4019550" cy="47625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476672"/>
            <a:ext cx="4716016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Петр </a:t>
            </a:r>
            <a:r>
              <a:rPr lang="ru-RU" sz="2800" dirty="0">
                <a:solidFill>
                  <a:schemeClr val="bg1"/>
                </a:solidFill>
              </a:rPr>
              <a:t>Феофан Прокопьевич, </a:t>
            </a:r>
            <a:r>
              <a:rPr lang="ru-RU" sz="2800" dirty="0" smtClean="0">
                <a:solidFill>
                  <a:schemeClr val="bg1"/>
                </a:solidFill>
              </a:rPr>
              <a:t>в </a:t>
            </a:r>
            <a:r>
              <a:rPr lang="ru-RU" sz="2800" dirty="0">
                <a:solidFill>
                  <a:schemeClr val="bg1"/>
                </a:solidFill>
              </a:rPr>
              <a:t>своем произведении «Духовный регламент» рекомендовал ввести в духовной академии элементы физического воспитания. Он совершенно определенно выступал за то, чтобы физическое воспитание стало неотъемлемой частью всего воспитания.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Портрет Александра Федосеевича Бестужева Painting of Russia-Живопись Росси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980728"/>
            <a:ext cx="3933825" cy="47625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139952" y="332656"/>
            <a:ext cx="5004048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 </a:t>
            </a:r>
            <a:r>
              <a:rPr lang="ru-RU" sz="2400" dirty="0" smtClean="0">
                <a:solidFill>
                  <a:schemeClr val="bg1"/>
                </a:solidFill>
              </a:rPr>
              <a:t>В</a:t>
            </a:r>
            <a:r>
              <a:rPr lang="ru-RU" dirty="0" smtClean="0"/>
              <a:t> </a:t>
            </a:r>
            <a:r>
              <a:rPr lang="ru-RU" sz="2400" dirty="0" smtClean="0">
                <a:solidFill>
                  <a:schemeClr val="bg1"/>
                </a:solidFill>
              </a:rPr>
              <a:t>конце </a:t>
            </a:r>
            <a:r>
              <a:rPr lang="ru-RU" sz="2400" dirty="0">
                <a:solidFill>
                  <a:schemeClr val="bg1"/>
                </a:solidFill>
              </a:rPr>
              <a:t>XVIII века внес А.Ф.Бестужев - отец известных братьев декабристов. В его работах высказывалась мысль о всестороннем развитии личности. Если в школах будут только специальные науки, утверждал он, это еще нельзя назвать воспитанием, а можно лишь именовать школьным обучением. Истинное воспитание, помимо изучения наук, должно сочетаться с воспитанием нравственности, любви к отечеству. При этом не должно быть забыто и физическое воспитание. Он считал, что физическое воспитание также необходимо, как и нравственное.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static1.repo.aif.ru/1/35/239648/c/b68ce79432f902a4a380fbe033a4eca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260648"/>
            <a:ext cx="6096000" cy="404812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4293096"/>
            <a:ext cx="9144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</a:rPr>
              <a:t>14 сентября 1896 года по инициативе выдающегося врача Петра Лесгафта в Петербурге открываются Курсы воспитательниц и руководительниц физического воспитания, которые стали прообразом современных высших учебных заведений физической культуры.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2" name="Picture 4" descr="http://lib4all.ru/base/B3139/img/B3139p251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476672"/>
            <a:ext cx="4451255" cy="5048995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-252536" y="188640"/>
            <a:ext cx="460851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endParaRPr lang="en-US" sz="2800" dirty="0" smtClean="0">
              <a:solidFill>
                <a:schemeClr val="bg1"/>
              </a:solidFill>
            </a:endParaRPr>
          </a:p>
          <a:p>
            <a:pPr lvl="1"/>
            <a:r>
              <a:rPr lang="ru-RU" sz="2800" dirty="0" smtClean="0">
                <a:solidFill>
                  <a:schemeClr val="bg1"/>
                </a:solidFill>
              </a:rPr>
              <a:t>Спортивная </a:t>
            </a:r>
            <a:r>
              <a:rPr lang="ru-RU" sz="2800" dirty="0" smtClean="0">
                <a:solidFill>
                  <a:schemeClr val="bg1"/>
                </a:solidFill>
                <a:hlinkClick r:id="rId3" tooltip="История России"/>
              </a:rPr>
              <a:t>история России</a:t>
            </a:r>
            <a:r>
              <a:rPr lang="ru-RU" sz="2800" dirty="0" smtClean="0">
                <a:solidFill>
                  <a:schemeClr val="bg1"/>
                </a:solidFill>
              </a:rPr>
              <a:t>, официальная зафиксированная в протоколах начинается с воскресного дня 19 февраля 1889 года, когда на льду “Петровки" состоялся первый в истории России чемпионат по конькобежному спорту.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3528" y="5517232"/>
            <a:ext cx="828092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. </a:t>
            </a:r>
            <a:r>
              <a:rPr lang="ru-RU" sz="2800" dirty="0">
                <a:solidFill>
                  <a:schemeClr val="bg1"/>
                </a:solidFill>
              </a:rPr>
              <a:t>В программе был забег всего на одну дистанцию - 3 версты (3200 метров). Победителем стал Александр Паншин.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s4.livestreet.me/images/00/00/05/2013/02/01/4233b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0"/>
            <a:ext cx="4265600" cy="648072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572000" y="764704"/>
            <a:ext cx="45720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 </a:t>
            </a:r>
            <a:r>
              <a:rPr lang="ru-RU" sz="3200" dirty="0" smtClean="0">
                <a:solidFill>
                  <a:schemeClr val="bg1"/>
                </a:solidFill>
              </a:rPr>
              <a:t>В 1891 году на Ходынском велотреке состоялся первый всероссийский чемпионат по велосипедным гонкам на 7,5 верст (8000 метров).</a:t>
            </a:r>
            <a:endParaRPr lang="ru-RU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512" y="476672"/>
            <a:ext cx="835292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800" dirty="0" smtClean="0">
              <a:solidFill>
                <a:schemeClr val="bg1"/>
              </a:solidFill>
            </a:endParaRPr>
          </a:p>
          <a:p>
            <a:r>
              <a:rPr lang="ru-RU" sz="2800" dirty="0" smtClean="0">
                <a:solidFill>
                  <a:schemeClr val="bg1"/>
                </a:solidFill>
              </a:rPr>
              <a:t>В I Олимпийских турнирах 1896 года спортсмены царской России не участвовали, так как не имели средств на поездку в Грецию. По той же причине они не участвовали во II и III Олимпиадах. Впервые русские спортсмены приехали на Олимпийские игры 1908 года в Лондон. Их было всего пятеро, и трое из них завоевали медали - одну золотую и две серебряные. Николай </a:t>
            </a:r>
            <a:r>
              <a:rPr lang="ru-RU" sz="2800" dirty="0" err="1" smtClean="0">
                <a:solidFill>
                  <a:schemeClr val="bg1"/>
                </a:solidFill>
              </a:rPr>
              <a:t>Панин-Коломенкин</a:t>
            </a:r>
            <a:r>
              <a:rPr lang="ru-RU" sz="2800" dirty="0" smtClean="0">
                <a:solidFill>
                  <a:schemeClr val="bg1"/>
                </a:solidFill>
              </a:rPr>
              <a:t> одержал победу в соревнованиях фигуристов, а борцы классического стиля А. Петров и Н. Орлов были вторыми в своих весовых категориях.</a:t>
            </a:r>
            <a:endParaRPr lang="ru-RU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889844"/>
            <a:ext cx="856895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В 1912 году в Стокгольм, на V Олимпийские игры, приехали уже 178 русских спортсменов. Однако из-за недостаточной подготовки команда России заняла лишь 15 место. Многие способные спортсмены не могли полностью раскрыть свои таланты в условиях царской власти. Многим не были доступны яхты, финские гоночные лыжи "</a:t>
            </a:r>
            <a:r>
              <a:rPr lang="ru-RU" sz="2400" dirty="0" err="1" smtClean="0">
                <a:solidFill>
                  <a:schemeClr val="bg1"/>
                </a:solidFill>
              </a:rPr>
              <a:t>хааповеси</a:t>
            </a:r>
            <a:r>
              <a:rPr lang="ru-RU" sz="2400" dirty="0" smtClean="0">
                <a:solidFill>
                  <a:schemeClr val="bg1"/>
                </a:solidFill>
              </a:rPr>
              <a:t>", "норвежские" беговые коньки, ракетки "</a:t>
            </a:r>
            <a:r>
              <a:rPr lang="ru-RU" sz="2400" dirty="0" err="1" smtClean="0">
                <a:solidFill>
                  <a:schemeClr val="bg1"/>
                </a:solidFill>
              </a:rPr>
              <a:t>Максплэй</a:t>
            </a:r>
            <a:r>
              <a:rPr lang="ru-RU" sz="2400" dirty="0" smtClean="0">
                <a:solidFill>
                  <a:schemeClr val="bg1"/>
                </a:solidFill>
              </a:rPr>
              <a:t>"! Еще меньше возможностей имели жители провинциальных городов страны. В условиях, когда царское правительство не оказывало спортсменам ни материальной, ни моральной поддержки, когда руководители частных клубов заботились лишь о своих интересах, для большинства любителей большой спорт был недоступен!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50" name="Picture 6" descr="Фотографии к статье: Игры V Олимпиады. Стокгольм-19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764704"/>
            <a:ext cx="8713571" cy="51845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Русичи. Победа за нами! Народное собрание Вятки (Кировской области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04664"/>
            <a:ext cx="3962400" cy="5800725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499992" y="332656"/>
            <a:ext cx="446449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</a:rPr>
              <a:t>С древних времен наиболее сильные люди вызывали уважение своих соплеменников. Как правило, самых сильных и ловких людей выбирали вожаками племен. Физическая сила была необходима человеку для защиты себя и своих соплеменников от внешних врагов, для охоты за дикими зверями, для обороны от хищников. Для достижения физического совершенства люди использовали различные состязания.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476672"/>
            <a:ext cx="8352928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chemeClr val="bg1"/>
                </a:solidFill>
              </a:rPr>
              <a:t>После Великой Октябрьской революции новое правительство быстро осознало необходимость в воспитании разносторонней личности. «Молодежи особенно нужны жизнерадостность и бодрость. Здоровый спорт - гимнастика, плавание, экскурсии, физические упражнения всякого рода, - разносторонность духовных интересов, учение, разбор, исследование, и все это по возможности совместно!..» - говорил вождь революции Владимир Ильич Ленин.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6" name="Picture 4" descr="Михаил шемякин. Михаил ШЕМЯКИН: &quot;Я воюю за сознание человека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0"/>
            <a:ext cx="7704856" cy="478525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0" y="4653136"/>
            <a:ext cx="9144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Важной вехой в развитии физкультуры и спорта в Республике Советов стал Всевобуч, </a:t>
            </a:r>
            <a:r>
              <a:rPr lang="en-US" sz="2400" dirty="0" smtClean="0">
                <a:solidFill>
                  <a:schemeClr val="bg1"/>
                </a:solidFill>
              </a:rPr>
              <a:t>c</a:t>
            </a:r>
            <a:r>
              <a:rPr lang="ru-RU" sz="2400" dirty="0" err="1" smtClean="0">
                <a:solidFill>
                  <a:schemeClr val="bg1"/>
                </a:solidFill>
              </a:rPr>
              <a:t>оставной</a:t>
            </a:r>
            <a:r>
              <a:rPr lang="ru-RU" sz="2400" dirty="0" smtClean="0">
                <a:solidFill>
                  <a:schemeClr val="bg1"/>
                </a:solidFill>
              </a:rPr>
              <a:t> частью которого явилась физическая подготовка. С удивлением смотрела Москва на ладных, крепких молодых людей, не только сохранивших, но и укрепивших свои силы в тяжелое военное время, готовых в любую минуту встать на защиту Родины.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Министерство спорта будет рекламировать физкультуру Калининг…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88640"/>
            <a:ext cx="7143750" cy="47625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51520" y="5013176"/>
            <a:ext cx="889248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28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ейчас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следить за своей физической формой - дело каждого: чем сильнее и здоровее граждане, тем сильнее и здоровее страна.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 descr="Gorodki - Old Russian gam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0"/>
            <a:ext cx="5845139" cy="458112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084168" y="332656"/>
            <a:ext cx="305983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</a:rPr>
              <a:t>Из древних игр наших </a:t>
            </a:r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предков</a:t>
            </a:r>
            <a:r>
              <a:rPr lang="ru-RU" sz="2800" dirty="0">
                <a:solidFill>
                  <a:schemeClr val="bg1"/>
                </a:solidFill>
              </a:rPr>
              <a:t> до сих пор известны такие игры как </a:t>
            </a:r>
            <a:r>
              <a:rPr lang="ru-RU" sz="2800" dirty="0" smtClean="0">
                <a:solidFill>
                  <a:schemeClr val="bg1"/>
                </a:solidFill>
              </a:rPr>
              <a:t>городки.</a:t>
            </a:r>
            <a:r>
              <a:rPr lang="ru-RU" sz="2400" dirty="0">
                <a:solidFill>
                  <a:schemeClr val="bg1"/>
                </a:solidFill>
              </a:rPr>
              <a:t> </a:t>
            </a:r>
            <a:r>
              <a:rPr lang="ru-RU" sz="2400" dirty="0"/>
              <a:t> </a:t>
            </a:r>
            <a:r>
              <a:rPr lang="ru-RU" sz="2800" dirty="0">
                <a:solidFill>
                  <a:schemeClr val="bg1"/>
                </a:solidFill>
              </a:rPr>
              <a:t>Городки упоминаются в народных сказках и даже летописях.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4005064"/>
            <a:ext cx="91440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Можно </a:t>
            </a:r>
            <a:r>
              <a:rPr lang="ru-RU" sz="2400" dirty="0">
                <a:solidFill>
                  <a:schemeClr val="bg1"/>
                </a:solidFill>
              </a:rPr>
              <a:t>с уверенностью утверждать, что городошная игра ведет свой род от древней палицы. Эта молодецкая забава была распространена по всей Руси, правда, именовалась она в разных краях по-разному: в Сибири и в средней полосе России «рюхами», «чухами», «</a:t>
            </a:r>
            <a:r>
              <a:rPr lang="ru-RU" sz="2400" dirty="0" err="1">
                <a:solidFill>
                  <a:schemeClr val="bg1"/>
                </a:solidFill>
              </a:rPr>
              <a:t>чушками</a:t>
            </a:r>
            <a:r>
              <a:rPr lang="ru-RU" sz="2400" dirty="0">
                <a:solidFill>
                  <a:schemeClr val="bg1"/>
                </a:solidFill>
              </a:rPr>
              <a:t>» и собственно «городками», в Вятской губернии - «бабками», на Кубани - «клетками», на Украине -«</a:t>
            </a:r>
            <a:r>
              <a:rPr lang="ru-RU" sz="2400" dirty="0" err="1">
                <a:solidFill>
                  <a:schemeClr val="bg1"/>
                </a:solidFill>
              </a:rPr>
              <a:t>скраклями</a:t>
            </a:r>
            <a:r>
              <a:rPr lang="ru-RU" sz="2400" dirty="0">
                <a:solidFill>
                  <a:schemeClr val="bg1"/>
                </a:solidFill>
              </a:rPr>
              <a:t>»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Викторина - Суворо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4800600" cy="60960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148064" y="404664"/>
            <a:ext cx="3816424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</a:rPr>
              <a:t>«Игра в городки развивает глазомер, быстроту, натиск. Битою мечусь - это глазомер, битою бью - это быстрота, битою выбиваю - это натиск». Так говорил великий полководец А.В.Суворов, страстный почитатель старинной и любимой в народе игры.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 descr="http://wiki.iteach.ru/images/thumb/5/53/%D0%9F%D0%B5%D1%82%D1%801_%D0%B2_%D0%BC%D0%BE%D0%BB%D0%BE%D0%B4%D1%8B%D0%B5_%D0%B3%D0%BE%D0%B4%D1%8B.PNG/200px-%D0%9F%D0%B5%D1%82%D1%801_%D0%B2_%D0%BC%D0%BE%D0%BB%D0%BE%D0%B4%D1%8B%D0%B5_%D0%B3%D0%BE%D0%B4%D1%8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4192869" cy="496855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499992" y="260648"/>
            <a:ext cx="464400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</a:rPr>
              <a:t>Первым из царей, давшим толчок развития физической культуры стал наиболее прогрессивный царь Петр </a:t>
            </a:r>
            <a:r>
              <a:rPr lang="ru-RU" sz="2400" dirty="0" smtClean="0">
                <a:solidFill>
                  <a:schemeClr val="bg1"/>
                </a:solidFill>
              </a:rPr>
              <a:t>I. В </a:t>
            </a:r>
            <a:r>
              <a:rPr lang="ru-RU" sz="2400" dirty="0">
                <a:solidFill>
                  <a:schemeClr val="bg1"/>
                </a:solidFill>
              </a:rPr>
              <a:t>эпоху его правления физическое воспитание в стране приобрело, по сути дела, государственный характер. В это время здесь широко распространились такие виды физического воспитания, как фехтование, вольтижировка, катание на коньках и буерах.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23528" y="5589240"/>
            <a:ext cx="84249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</a:rPr>
              <a:t>Сам царь, обладая выдающимися физическими способностями, не гнушался участия в различных игрищах.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ФЕХТОВАНИЕ В ДОРЕВОЛЮЦИОННОЙ РОССИИ - Допущено Центральным С…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04664"/>
            <a:ext cx="8323768" cy="60739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glazo: Мазеп(п)а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007" y="620688"/>
            <a:ext cx="9000993" cy="324036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619672" y="4797152"/>
            <a:ext cx="64087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</a:rPr>
              <a:t>Вольтижировка.</a:t>
            </a:r>
            <a:endParaRPr lang="ru-RU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Создадим протосценарий фильма &quot;Как царь Пётр карела белил&quot;? …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76672"/>
            <a:ext cx="7855418" cy="453650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11560" y="5085184"/>
            <a:ext cx="78488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chemeClr val="bg1"/>
                </a:solidFill>
              </a:rPr>
              <a:t>Катание на буерах</a:t>
            </a:r>
            <a:endParaRPr lang="ru-RU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0"/>
            <a:ext cx="8784976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</a:rPr>
              <a:t>При Петре I вновь были разрешены кулачные бои. “Русские кулачные бои,-- писал Г. Фомин, историк XIX века,-- B том виде, в каком они происходят сейчас, -- это наш спорт, его форма, в которую вылилось само собой наше российское стремление к состязанию в силе, ловкости и выносливости. Кулачные бои прочно слились с бытом русского народа, и "корни его теряются в глубокой старине". В России было два вида кулачного боя -- одиночный и массовый. Одиночный бои назывался "сам на сам" и имел форму спортивного единоборства. Массовый бои назывался “стенка на стенку”. Бились улица на улицу, посад на посад, деревня на деревню. И в </a:t>
            </a:r>
            <a:r>
              <a:rPr lang="ru-RU" sz="2400" dirty="0" err="1">
                <a:solidFill>
                  <a:schemeClr val="bg1"/>
                </a:solidFill>
              </a:rPr>
              <a:t>тex</a:t>
            </a:r>
            <a:r>
              <a:rPr lang="ru-RU" sz="2400" dirty="0">
                <a:solidFill>
                  <a:schemeClr val="bg1"/>
                </a:solidFill>
              </a:rPr>
              <a:t>, и в других боях строго соблюдались традиционные неписаные гуманные правила и постановления. Прохожих и зрителей трогать запрещалось; приходить с вооруженной </a:t>
            </a:r>
            <a:r>
              <a:rPr lang="ru-RU" sz="2400" dirty="0" err="1">
                <a:solidFill>
                  <a:schemeClr val="bg1"/>
                </a:solidFill>
              </a:rPr>
              <a:t>рукой--тоже</a:t>
            </a:r>
            <a:r>
              <a:rPr lang="ru-RU" sz="2400" dirty="0">
                <a:solidFill>
                  <a:schemeClr val="bg1"/>
                </a:solidFill>
              </a:rPr>
              <a:t>; кто убегал или упал того не били, а если увлекался боец его останавливали, кричали ему “Лежачего </a:t>
            </a:r>
            <a:r>
              <a:rPr lang="ru-RU" sz="2400" dirty="0" err="1">
                <a:solidFill>
                  <a:schemeClr val="bg1"/>
                </a:solidFill>
              </a:rPr>
              <a:t>нe</a:t>
            </a:r>
            <a:r>
              <a:rPr lang="ru-RU" sz="2400" dirty="0">
                <a:solidFill>
                  <a:schemeClr val="bg1"/>
                </a:solidFill>
              </a:rPr>
              <a:t> бьют!” Бои проводились лицом к лицу. Не разрешалось бить в спину с “подножки”, наносить удары ногами или головой. Нарушителя правил наказывали свои же бойцы</a:t>
            </a:r>
            <a:r>
              <a:rPr lang="ru-RU" sz="2400" dirty="0"/>
              <a:t>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174</TotalTime>
  <Words>872</Words>
  <Application>Microsoft Office PowerPoint</Application>
  <PresentationFormat>Экран (4:3)</PresentationFormat>
  <Paragraphs>26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Админ</cp:lastModifiedBy>
  <cp:revision>19</cp:revision>
  <dcterms:created xsi:type="dcterms:W3CDTF">2014-12-08T17:18:19Z</dcterms:created>
  <dcterms:modified xsi:type="dcterms:W3CDTF">2014-12-08T20:13:33Z</dcterms:modified>
</cp:coreProperties>
</file>