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7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0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1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2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85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75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35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49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7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47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4FB3F-FC68-4CBB-945E-D465204F322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AB414-E251-4789-871B-9A6E61A09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37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Презентация </a:t>
            </a:r>
            <a:br>
              <a:rPr lang="ru-RU" sz="48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sz="48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«Как животные готовятся к зиме»</a:t>
            </a:r>
            <a:endParaRPr lang="ru-RU" sz="4800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7327900" y="1790700"/>
            <a:ext cx="4864100" cy="32766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34" y="5752180"/>
            <a:ext cx="1415726" cy="10108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18603"/>
            <a:ext cx="800672" cy="800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3746" y="2091076"/>
            <a:ext cx="2838054" cy="18674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275" y="2007209"/>
            <a:ext cx="2806700" cy="245441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66" y="3602748"/>
            <a:ext cx="2373716" cy="22550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127" y="5067300"/>
            <a:ext cx="1507205" cy="162611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298" y="51812"/>
            <a:ext cx="953278" cy="105843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794" y="309352"/>
            <a:ext cx="1860161" cy="184709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153" y="1687524"/>
            <a:ext cx="1105295" cy="154689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299" y="2593902"/>
            <a:ext cx="1698973" cy="164459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0652" y="5558998"/>
            <a:ext cx="1230003" cy="118062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445" y="3706429"/>
            <a:ext cx="1401896" cy="1564206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4271" y="0"/>
            <a:ext cx="1719204" cy="184934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273" y="4773196"/>
            <a:ext cx="1497862" cy="206521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006" y="5296440"/>
            <a:ext cx="1130585" cy="155945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571465" y="4551851"/>
            <a:ext cx="64411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400" dirty="0">
                <a:solidFill>
                  <a:srgbClr val="990000"/>
                </a:solidFill>
                <a:latin typeface="Comic Sans MS" panose="030F0702030302020204" pitchFamily="66" charset="0"/>
              </a:rPr>
              <a:t>в</a:t>
            </a:r>
            <a:r>
              <a:rPr lang="ru-RU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оспитатель первой младшей группы №1</a:t>
            </a:r>
          </a:p>
          <a:p>
            <a:pPr algn="ctr"/>
            <a:r>
              <a:rPr lang="ru-RU" sz="2400" dirty="0" err="1" smtClean="0">
                <a:solidFill>
                  <a:srgbClr val="990000"/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2400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92658" y="6192082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Воронеж 2016</a:t>
            </a:r>
          </a:p>
          <a:p>
            <a:endParaRPr lang="ru-RU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7500" y="327025"/>
            <a:ext cx="5930900" cy="22764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Хожу в пушистой шубке,</a:t>
            </a:r>
            <a:b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Живу в густом лесу.</a:t>
            </a:r>
            <a:b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В дупле на старом дубе</a:t>
            </a:r>
            <a:b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Орешки я грызу.</a:t>
            </a:r>
            <a:br>
              <a:rPr lang="ru-RU" sz="32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endParaRPr lang="ru-RU" sz="3200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дуб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17500"/>
            <a:ext cx="5767944" cy="6223000"/>
          </a:xfrm>
          <a:prstGeom prst="rect">
            <a:avLst/>
          </a:prstGeom>
        </p:spPr>
      </p:pic>
      <p:pic>
        <p:nvPicPr>
          <p:cNvPr id="6" name="белка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5744" y="2603500"/>
            <a:ext cx="3628957" cy="379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5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Как белочка готовится к зиме?</a:t>
            </a:r>
            <a:endParaRPr lang="ru-RU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2159" y="4099762"/>
            <a:ext cx="2028927" cy="24745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4662" y="4405342"/>
            <a:ext cx="2784782" cy="2042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436" y="2055813"/>
            <a:ext cx="2794694" cy="1999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32843"/>
            <a:ext cx="2187826" cy="22832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51510" y="2055813"/>
            <a:ext cx="2220066" cy="318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683178"/>
            <a:ext cx="10711070" cy="15233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Под соснами, под елками</a:t>
            </a:r>
            <a:br>
              <a:rPr lang="ru-RU" sz="40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Лежит мешок с иголками.</a:t>
            </a:r>
            <a:r>
              <a:rPr lang="ru-RU" sz="36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</a:t>
            </a:r>
            <a:br>
              <a:rPr lang="ru-RU" sz="36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endParaRPr lang="ru-RU" sz="3600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еж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8452" y="2206487"/>
            <a:ext cx="5168347" cy="33552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63" y="4652228"/>
            <a:ext cx="1859441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6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Как ёжик готовится к зиме?</a:t>
            </a:r>
            <a:endParaRPr lang="ru-RU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157" y="1690688"/>
            <a:ext cx="5215143" cy="3761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8387" y="5924439"/>
            <a:ext cx="11793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Ёж утеплил свою норку сухими листьями и будет спать </a:t>
            </a:r>
            <a:r>
              <a:rPr lang="ru-RU" sz="2400" dirty="0" err="1" smtClean="0">
                <a:solidFill>
                  <a:srgbClr val="990000"/>
                </a:solidFill>
                <a:latin typeface="Comic Sans MS" panose="030F0702030302020204" pitchFamily="66" charset="0"/>
              </a:rPr>
              <a:t>вней</a:t>
            </a:r>
            <a:r>
              <a:rPr lang="ru-RU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до самой весны</a:t>
            </a:r>
            <a:endParaRPr lang="ru-RU" sz="2400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3383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Кто в лесу глухом живет,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Неуклюжий, косолапый?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Летом ест малину, мед,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А зимой сосет он лапу?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endParaRPr lang="ru-RU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берлог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9735" y="2491555"/>
            <a:ext cx="5550256" cy="4162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медведь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4315" y="5148470"/>
            <a:ext cx="2584173" cy="1292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83098" y="3970960"/>
            <a:ext cx="3135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Зимний домик медведя</a:t>
            </a:r>
          </a:p>
          <a:p>
            <a:r>
              <a:rPr lang="ru-RU" sz="20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называется </a:t>
            </a:r>
            <a:r>
              <a:rPr lang="ru-RU" sz="20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БЕРЛОГА</a:t>
            </a:r>
            <a:endParaRPr lang="ru-RU" sz="2000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96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022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Комочек пуха, длинное ухо.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Прыгает ловко, любит морковку.</a:t>
            </a:r>
            <a:b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endParaRPr lang="ru-RU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заяц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116" y="1863066"/>
            <a:ext cx="4101919" cy="4425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0151" y="220091"/>
            <a:ext cx="1859441" cy="1847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5478">
            <a:off x="251619" y="1884875"/>
            <a:ext cx="5758079" cy="308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0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Как заяц готовится к зиме?</a:t>
            </a:r>
            <a:endParaRPr lang="ru-RU" b="1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799" y="1511785"/>
            <a:ext cx="4638849" cy="4914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3519645"/>
            <a:ext cx="39677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Заяц меняет серую</a:t>
            </a:r>
          </a:p>
          <a:p>
            <a:r>
              <a:rPr lang="ru-RU" sz="32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шубку на белую</a:t>
            </a:r>
            <a:endParaRPr lang="ru-RU" sz="3200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81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80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Презентация  «Как животные готовятся к зиме»</vt:lpstr>
      <vt:lpstr>Хожу в пушистой шубке, Живу в густом лесу. В дупле на старом дубе Орешки я грызу. </vt:lpstr>
      <vt:lpstr>Как белочка готовится к зиме?</vt:lpstr>
      <vt:lpstr>Под соснами, под елками Лежит мешок с иголками.  </vt:lpstr>
      <vt:lpstr>Как ёжик готовится к зиме?</vt:lpstr>
      <vt:lpstr>Кто в лесу глухом живет, Неуклюжий, косолапый? Летом ест малину, мед, А зимой сосет он лапу? </vt:lpstr>
      <vt:lpstr>Комочек пуха, длинное ухо. Прыгает ловко, любит морковку. </vt:lpstr>
      <vt:lpstr>Как заяц готовится к зиме?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2016-11-20T15:36:37Z</dcterms:created>
  <dcterms:modified xsi:type="dcterms:W3CDTF">2016-11-21T17:59:53Z</dcterms:modified>
</cp:coreProperties>
</file>