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66" r:id="rId12"/>
    <p:sldId id="268" r:id="rId13"/>
    <p:sldId id="267" r:id="rId14"/>
    <p:sldId id="269" r:id="rId15"/>
    <p:sldId id="270" r:id="rId16"/>
    <p:sldId id="274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1988840"/>
            <a:ext cx="64087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Comic Sans MS" panose="030F0702030302020204" pitchFamily="66" charset="0"/>
              </a:rPr>
              <a:t>Классный час как форма организации воспитательного процесса </a:t>
            </a: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311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 descr="D:\Documents\Desktop\фото 5г\OkCimB7g7I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422661" cy="481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1473" y="493357"/>
            <a:ext cx="3246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latin typeface="Comic Sans MS" panose="030F0702030302020204" pitchFamily="66" charset="0"/>
              </a:rPr>
              <a:t>Исценировка</a:t>
            </a:r>
            <a:r>
              <a:rPr lang="ru-RU" sz="2400" dirty="0" smtClean="0">
                <a:latin typeface="Comic Sans MS" panose="030F0702030302020204" pitchFamily="66" charset="0"/>
              </a:rPr>
              <a:t> сказки 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302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D:\Documents\Desktop\фото 5г\FAm7xX_ERC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13690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65457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Традиционный классный час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00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33805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Подготовка к общешкольным мероприятиям 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123" name="Picture 3" descr="D:\Documents\Desktop\фото 5г\GXeajjLbyC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9051"/>
            <a:ext cx="7156684" cy="49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690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D:\Documents\Desktop\фото 5г\JO67od5ci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280920" cy="564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031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D:\Documents\Desktop\фото 5г\uq__26hicx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76672"/>
            <a:ext cx="7695829" cy="577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71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D:\Documents\Desktop\фото 5г\mKoDy_RABa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8885"/>
            <a:ext cx="8474620" cy="627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727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 descr="D:\Documents\Desktop\фото 5г\IMG_20160222_1208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454304" cy="561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548680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Наш ветеран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01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2564904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Comic Sans MS" panose="030F0702030302020204" pitchFamily="66" charset="0"/>
              </a:rPr>
              <a:t>Спасибо за внимание</a:t>
            </a: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685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71600" y="1484784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Comic Sans MS" panose="030F0702030302020204" pitchFamily="66" charset="0"/>
              </a:rPr>
              <a:t>Классный час – это форма воспитательной работы, при которой школьники под руководством педагога включаются в специально организованную деятельность, способствующую формированию у них системы к окружающему миру</a:t>
            </a:r>
            <a:endParaRPr lang="ru-RU" sz="2800" dirty="0">
              <a:latin typeface="Comic Sans MS" panose="030F0702030302020204" pitchFamily="66" charset="0"/>
            </a:endParaRPr>
          </a:p>
          <a:p>
            <a:pPr algn="r"/>
            <a:r>
              <a:rPr lang="ru-RU" sz="2800" dirty="0">
                <a:latin typeface="Comic Sans MS" panose="030F0702030302020204" pitchFamily="66" charset="0"/>
              </a:rPr>
              <a:t>Н.Е. </a:t>
            </a:r>
            <a:r>
              <a:rPr lang="ru-RU" sz="2800" dirty="0" err="1">
                <a:latin typeface="Comic Sans MS" panose="030F0702030302020204" pitchFamily="66" charset="0"/>
              </a:rPr>
              <a:t>Щуркова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3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836712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Проблемы в проведении качественного классного часа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276872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Решаются проблемы успеваемости 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количество инструктажей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 учащихся – оповещение о классном часе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похож на урок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как час поучений, наставлений и нотаций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проводится для «галочки»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920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275" y="2844006"/>
            <a:ext cx="1695450" cy="203835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6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9759" y="44235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anose="030F0702030302020204" pitchFamily="66" charset="0"/>
              </a:rPr>
              <a:t>Пути решения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002" y="1584153"/>
            <a:ext cx="2528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Опираться на циклограмму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51062" y="1277483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 цель и задачи всей воспитательной деятельности в классе</a:t>
            </a:r>
            <a:endParaRPr lang="ru-RU" dirty="0"/>
          </a:p>
        </p:txBody>
      </p:sp>
      <p:pic>
        <p:nvPicPr>
          <p:cNvPr id="1029" name="Picture 5" descr="D:\Documents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62" y="2001215"/>
            <a:ext cx="25812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3635" y="312229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Системность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743097" y="3277589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 творческие группы учащихся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94071" y="5085184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Привлечь родителей, узких специалистов, сотрудников школы и внешкольных учреждений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11848190">
            <a:off x="2453663" y="1746854"/>
            <a:ext cx="727042" cy="563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2362223" y="3025152"/>
            <a:ext cx="727042" cy="563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6978279">
            <a:off x="2638693" y="4262779"/>
            <a:ext cx="825556" cy="704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9459695">
            <a:off x="5940679" y="1743262"/>
            <a:ext cx="727042" cy="563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1394163">
            <a:off x="5963720" y="3283271"/>
            <a:ext cx="727042" cy="563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947508" y="4869160"/>
            <a:ext cx="2584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всегда должен быть «привязан» к месту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 rot="2954084">
            <a:off x="5355229" y="4207042"/>
            <a:ext cx="825556" cy="704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60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836712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Как пытаюсь следовать советам я: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1772816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Системность</a:t>
            </a:r>
          </a:p>
          <a:p>
            <a:pPr marL="342900" indent="-342900">
              <a:buAutoNum type="arabicPeriod"/>
            </a:pPr>
            <a:endParaRPr lang="ru-RU" sz="2400" dirty="0" smtClean="0">
              <a:latin typeface="Comic Sans MS" panose="030F0702030302020204" pitchFamily="66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каждую среду 5-ым уроком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16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Привлечение родителей: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2051" name="Picture 3" descr="D:\Documents\Desktop\фото 5г\y65nq9fCL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768752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980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70103" cy="6858000"/>
          </a:xfrm>
        </p:spPr>
      </p:pic>
      <p:pic>
        <p:nvPicPr>
          <p:cNvPr id="4" name="Picture 2" descr="D:\Documents\Desktop\фото 5г\XGwVJ2CMo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3543"/>
            <a:ext cx="7344816" cy="550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644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875" y="0"/>
            <a:ext cx="921187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42615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anose="030F0702030302020204" pitchFamily="66" charset="0"/>
              </a:rPr>
              <a:t>Учащиеся ведут классный час</a:t>
            </a:r>
            <a:r>
              <a:rPr lang="ru-RU" sz="2800" dirty="0" smtClean="0">
                <a:latin typeface="Comic Sans MS" panose="030F0702030302020204" pitchFamily="66" charset="0"/>
              </a:rPr>
              <a:t>: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3429000"/>
            <a:ext cx="5242521" cy="29510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030125"/>
            <a:ext cx="3050548" cy="227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87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2" descr="D:\Documents\Desktop\фото 5г\GLZD_tUxO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78258"/>
            <a:ext cx="6552728" cy="368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Documents\Desktop\фото 5г\er5p_lZfod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784219" cy="338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8621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152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Julbka Migkova</dc:creator>
  <cp:lastModifiedBy>Пользователь</cp:lastModifiedBy>
  <cp:revision>15</cp:revision>
  <dcterms:created xsi:type="dcterms:W3CDTF">2016-04-11T13:31:08Z</dcterms:created>
  <dcterms:modified xsi:type="dcterms:W3CDTF">2016-04-13T07:49:58Z</dcterms:modified>
</cp:coreProperties>
</file>