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275546-C2C2-4E41-8244-BC515D3533E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EC71E3-6BBB-4664-B646-0834122E4E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45496" cy="1859632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dirty="0">
                <a:solidFill>
                  <a:srgbClr val="FFC0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ФОМ ЭВА(</a:t>
            </a:r>
            <a:r>
              <a:rPr lang="ru-RU" dirty="0" err="1">
                <a:solidFill>
                  <a:srgbClr val="FFC0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фоамиран</a:t>
            </a:r>
            <a:r>
              <a:rPr lang="ru-RU" dirty="0">
                <a:solidFill>
                  <a:srgbClr val="FFC0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)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Лусникова ЕА\Рабочий стол\фома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041" y="2164174"/>
            <a:ext cx="2137420" cy="183461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Лусникова ЕА\Рабочий стол\фоми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70568"/>
            <a:ext cx="1944216" cy="25359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Лусникова ЕА\Рабочий стол\фо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98224"/>
            <a:ext cx="3440398" cy="17201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Лусникова ЕА\Рабочий стол\фомчик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147"/>
          <a:stretch/>
        </p:blipFill>
        <p:spPr bwMode="auto">
          <a:xfrm>
            <a:off x="4572000" y="4941168"/>
            <a:ext cx="3985478" cy="148989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032" y="260648"/>
            <a:ext cx="7772400" cy="136245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prstTxWarp prst="textStop">
              <a:avLst/>
            </a:prstTxWarp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Сувенирная ручка</a:t>
            </a:r>
            <a:endParaRPr lang="ru-RU" dirty="0">
              <a:solidFill>
                <a:srgbClr val="FFC000"/>
              </a:solidFill>
              <a:effectLst>
                <a:glow rad="228600">
                  <a:srgbClr val="FF0000">
                    <a:alpha val="40000"/>
                  </a:srgb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F:\2014-12-15, презентация\презентация 013.jpg"/>
          <p:cNvPicPr>
            <a:picLocks noChangeAspect="1" noChangeArrowheads="1"/>
          </p:cNvPicPr>
          <p:nvPr/>
        </p:nvPicPr>
        <p:blipFill>
          <a:blip r:embed="rId2" cstate="print"/>
          <a:srcRect l="17391" r="17391"/>
          <a:stretch>
            <a:fillRect/>
          </a:stretch>
        </p:blipFill>
        <p:spPr bwMode="auto">
          <a:xfrm>
            <a:off x="1133997" y="1772816"/>
            <a:ext cx="2448272" cy="202915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F:\2014-12-15, презентация\презентация 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136" y="4221088"/>
            <a:ext cx="3240360" cy="21081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85" t="20433" r="12074" b="16318"/>
          <a:stretch/>
        </p:blipFill>
        <p:spPr bwMode="auto">
          <a:xfrm rot="5400000">
            <a:off x="4729771" y="2769127"/>
            <a:ext cx="4581002" cy="27363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48304" cy="936104"/>
          </a:xfrm>
        </p:spPr>
        <p:txBody>
          <a:bodyPr/>
          <a:lstStyle/>
          <a:p>
            <a:r>
              <a:rPr lang="ru-RU" dirty="0" smtClean="0">
                <a:ln w="635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Изготовление головы</a:t>
            </a:r>
            <a:endParaRPr lang="ru-RU" dirty="0">
              <a:ln w="635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4" name="Рисунок 3" descr="F:\2014-12-15, презентация\презентация 014.jpg"/>
          <p:cNvPicPr/>
          <p:nvPr/>
        </p:nvPicPr>
        <p:blipFill>
          <a:blip r:embed="rId2" cstate="print"/>
          <a:srcRect l="11321" t="6679" r="15094" b="18146"/>
          <a:stretch>
            <a:fillRect/>
          </a:stretch>
        </p:blipFill>
        <p:spPr bwMode="auto">
          <a:xfrm>
            <a:off x="706869" y="1268760"/>
            <a:ext cx="2808312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F:\2014-12-15, презентация\презентация 016.jpg"/>
          <p:cNvPicPr/>
          <p:nvPr/>
        </p:nvPicPr>
        <p:blipFill>
          <a:blip r:embed="rId3" cstate="print"/>
          <a:srcRect t="5124" b="20083"/>
          <a:stretch>
            <a:fillRect/>
          </a:stretch>
        </p:blipFill>
        <p:spPr bwMode="auto">
          <a:xfrm>
            <a:off x="559998" y="4077072"/>
            <a:ext cx="3157644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F:\2014-12-15, презентация\презентация 0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96752"/>
            <a:ext cx="3096344" cy="20916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F:\2014-12-15, презентация\презентация 0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4775" y="4077072"/>
            <a:ext cx="3206486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691680" y="3429000"/>
            <a:ext cx="657272" cy="50300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1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9" name="Текст 7"/>
          <p:cNvSpPr txBox="1">
            <a:spLocks/>
          </p:cNvSpPr>
          <p:nvPr/>
        </p:nvSpPr>
        <p:spPr>
          <a:xfrm>
            <a:off x="6372200" y="6354994"/>
            <a:ext cx="657272" cy="503006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" name="Текст 7"/>
          <p:cNvSpPr txBox="1">
            <a:spLocks/>
          </p:cNvSpPr>
          <p:nvPr/>
        </p:nvSpPr>
        <p:spPr>
          <a:xfrm>
            <a:off x="1700944" y="6237312"/>
            <a:ext cx="657272" cy="503006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Текст 7"/>
          <p:cNvSpPr txBox="1">
            <a:spLocks/>
          </p:cNvSpPr>
          <p:nvPr/>
        </p:nvSpPr>
        <p:spPr>
          <a:xfrm>
            <a:off x="6269382" y="3387887"/>
            <a:ext cx="657272" cy="503006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3</a:t>
            </a:r>
            <a:endParaRPr lang="ru-RU" sz="3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015" y="188640"/>
            <a:ext cx="7772400" cy="864096"/>
          </a:xfrm>
        </p:spPr>
        <p:txBody>
          <a:bodyPr/>
          <a:lstStyle/>
          <a:p>
            <a:r>
              <a:rPr lang="ru-RU" sz="4800" dirty="0" smtClean="0">
                <a:ln w="635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Изготовление туловища</a:t>
            </a:r>
            <a:endParaRPr lang="ru-RU" sz="4800" dirty="0">
              <a:ln w="635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:\2014-12-15, презентация\презентация 0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1263" y="4365104"/>
            <a:ext cx="2618642" cy="19694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F:\2014-12-15, презентация\презентация 0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3042" y="1556792"/>
            <a:ext cx="2815084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F:\2014-12-15, презентация\презентация 0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6087" y="2862344"/>
            <a:ext cx="2928181" cy="21892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F:\2014-12-15, презентация\презентация 0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968486" y="2730459"/>
            <a:ext cx="3260481" cy="245305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792088"/>
          </a:xfrm>
        </p:spPr>
        <p:txBody>
          <a:bodyPr/>
          <a:lstStyle/>
          <a:p>
            <a:pPr algn="ctr"/>
            <a:r>
              <a:rPr lang="ru-RU" sz="4800" dirty="0" smtClean="0">
                <a:ln w="635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Оформление изделия</a:t>
            </a:r>
            <a:endParaRPr lang="ru-RU" sz="4800" dirty="0">
              <a:ln w="635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:\2014-12-15, презентация\презентация 029.jpg"/>
          <p:cNvPicPr/>
          <p:nvPr/>
        </p:nvPicPr>
        <p:blipFill>
          <a:blip r:embed="rId2" cstate="print"/>
          <a:srcRect b="17529"/>
          <a:stretch>
            <a:fillRect/>
          </a:stretch>
        </p:blipFill>
        <p:spPr bwMode="auto">
          <a:xfrm>
            <a:off x="3075098" y="1164133"/>
            <a:ext cx="2653812" cy="164599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F:\2014-12-15, презентация\презентация 0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799632" y="2453826"/>
            <a:ext cx="3473327" cy="23042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F:\2014-12-15, презентация\презентация 03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90535" y="2554899"/>
            <a:ext cx="3458092" cy="232256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F:\2014-12-15, презентация\презентация 03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864620" y="3813708"/>
            <a:ext cx="3275525" cy="245305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152128"/>
          </a:xfrm>
        </p:spPr>
        <p:txBody>
          <a:bodyPr>
            <a:prstTxWarp prst="textStop">
              <a:avLst/>
            </a:prstTxWarp>
          </a:bodyPr>
          <a:lstStyle/>
          <a:p>
            <a:pPr algn="ctr"/>
            <a:r>
              <a:rPr lang="ru-RU" sz="4400" dirty="0" smtClean="0">
                <a:ln w="635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Дополнительные инструменты и материалы</a:t>
            </a:r>
            <a:endParaRPr lang="ru-RU" sz="4400" dirty="0">
              <a:ln w="635"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41" y="1658520"/>
            <a:ext cx="3292475" cy="24749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7112"/>
            <a:ext cx="2880320" cy="21687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98" y="1658520"/>
            <a:ext cx="3299237" cy="24749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19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ФОМ ЭВА(фоамиран) </vt:lpstr>
      <vt:lpstr>Сувенирная ручка</vt:lpstr>
      <vt:lpstr>Изготовление головы</vt:lpstr>
      <vt:lpstr>Изготовление туловища</vt:lpstr>
      <vt:lpstr>Оформление изделия</vt:lpstr>
      <vt:lpstr>Дополнительные инструменты и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38</cp:revision>
  <dcterms:created xsi:type="dcterms:W3CDTF">2014-12-15T14:21:03Z</dcterms:created>
  <dcterms:modified xsi:type="dcterms:W3CDTF">2016-11-21T07:06:30Z</dcterms:modified>
</cp:coreProperties>
</file>