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7" r:id="rId12"/>
    <p:sldId id="268" r:id="rId13"/>
    <p:sldId id="269" r:id="rId14"/>
    <p:sldId id="270" r:id="rId15"/>
    <p:sldId id="271" r:id="rId16"/>
    <p:sldId id="272" r:id="rId17"/>
    <p:sldId id="273" r:id="rId18"/>
    <p:sldId id="258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7FD6-CE4D-407D-8C19-423D5C45900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23C1FE-2284-4518-9573-CE1E1E806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7FD6-CE4D-407D-8C19-423D5C45900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C1FE-2284-4518-9573-CE1E1E806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7FD6-CE4D-407D-8C19-423D5C45900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C1FE-2284-4518-9573-CE1E1E806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7FD6-CE4D-407D-8C19-423D5C45900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23C1FE-2284-4518-9573-CE1E1E806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7FD6-CE4D-407D-8C19-423D5C45900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C1FE-2284-4518-9573-CE1E1E806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7FD6-CE4D-407D-8C19-423D5C45900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C1FE-2284-4518-9573-CE1E1E806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7FD6-CE4D-407D-8C19-423D5C45900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723C1FE-2284-4518-9573-CE1E1E806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7FD6-CE4D-407D-8C19-423D5C45900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C1FE-2284-4518-9573-CE1E1E806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7FD6-CE4D-407D-8C19-423D5C45900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C1FE-2284-4518-9573-CE1E1E806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7FD6-CE4D-407D-8C19-423D5C45900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C1FE-2284-4518-9573-CE1E1E806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7FD6-CE4D-407D-8C19-423D5C45900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C1FE-2284-4518-9573-CE1E1E806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7847FD6-CE4D-407D-8C19-423D5C459007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723C1FE-2284-4518-9573-CE1E1E806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686800" cy="64294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 образовательное учреждение</a:t>
            </a:r>
            <a:br>
              <a:rPr lang="ru-RU" sz="1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«детский сад №45 «пчелка» </a:t>
            </a:r>
            <a:r>
              <a:rPr lang="ru-RU" sz="11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зеленодольский</a:t>
            </a:r>
            <a:r>
              <a:rPr lang="ru-RU" sz="1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муниципальный район республики </a:t>
            </a:r>
            <a:r>
              <a:rPr lang="ru-RU" sz="11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татарстан</a:t>
            </a: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chemeClr val="accent2"/>
                </a:solidFill>
              </a:rPr>
              <a:t/>
            </a:r>
            <a:br>
              <a:rPr lang="ru-RU" sz="3200" dirty="0" smtClean="0">
                <a:solidFill>
                  <a:schemeClr val="accent2"/>
                </a:solidFill>
              </a:rPr>
            </a:br>
            <a:r>
              <a:rPr lang="ru-RU" sz="3200" dirty="0" smtClean="0">
                <a:solidFill>
                  <a:schemeClr val="accent2"/>
                </a:solidFill>
              </a:rPr>
              <a:t/>
            </a:r>
            <a:br>
              <a:rPr lang="ru-RU" sz="3200" dirty="0" smtClean="0">
                <a:solidFill>
                  <a:schemeClr val="accent2"/>
                </a:solidFill>
              </a:rPr>
            </a:br>
            <a:r>
              <a:rPr lang="ru-RU" sz="3200" dirty="0" smtClean="0">
                <a:solidFill>
                  <a:schemeClr val="accent2"/>
                </a:solidFill>
              </a:rPr>
              <a:t>Тема: «Помоги мне это сделать самому!»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</a:t>
            </a:r>
            <a:r>
              <a:rPr lang="ru-RU" sz="2400" dirty="0" smtClean="0">
                <a:solidFill>
                  <a:srgbClr val="7030A0"/>
                </a:solidFill>
              </a:rPr>
              <a:t>Основной принцип </a:t>
            </a:r>
            <a:r>
              <a:rPr lang="ru-RU" sz="2400" dirty="0" err="1" smtClean="0">
                <a:solidFill>
                  <a:srgbClr val="7030A0"/>
                </a:solidFill>
              </a:rPr>
              <a:t>Монтессори-педагогики</a:t>
            </a:r>
            <a:r>
              <a:rPr lang="ru-RU" sz="2400" dirty="0" smtClean="0">
                <a:solidFill>
                  <a:srgbClr val="7030A0"/>
                </a:solidFill>
              </a:rPr>
              <a:t> – подвигнуть ребенка к самовоспитанию, к самообучению, к саморазвитию. Девиз метода и есть наша тема – «Помоги мне это сделать самому». 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                                                                                          </a:t>
            </a:r>
            <a:r>
              <a:rPr lang="ru-RU" sz="1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</a:t>
            </a:r>
            <a:br>
              <a:rPr lang="ru-RU" sz="1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</a:t>
            </a:r>
            <a:r>
              <a:rPr lang="ru-RU" sz="11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мухутдинова</a:t>
            </a:r>
            <a:r>
              <a:rPr lang="ru-RU" sz="1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а.а</a:t>
            </a:r>
            <a:r>
              <a:rPr lang="ru-RU" sz="1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  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                            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11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Зеленодольск, 2016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3571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DSC0396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2928934"/>
            <a:ext cx="5478772" cy="36471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DSC0396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3943063" y="214290"/>
            <a:ext cx="5043775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86800" cy="292895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1600" dirty="0" smtClean="0">
                <a:solidFill>
                  <a:srgbClr val="7030A0"/>
                </a:solidFill>
              </a:rPr>
              <a:t/>
            </a:r>
            <a:br>
              <a:rPr lang="ru-RU" sz="1600" dirty="0" smtClean="0">
                <a:solidFill>
                  <a:srgbClr val="7030A0"/>
                </a:solidFill>
              </a:rPr>
            </a:b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Теория  построена на идее детского впитывающего сознания. С  самого рождения ребёнок, как губка, вбирает в себя всё, что видит  вокруг. Ребёнок строит себя сам, а  задача взрослых – снабжать его «стройматериалами». </a:t>
            </a:r>
            <a:b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Развивающая среда, сконструированная </a:t>
            </a:r>
            <a:r>
              <a:rPr lang="ru-RU" sz="1800" cap="none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делает ребёнка независимым.</a:t>
            </a:r>
            <a:r>
              <a:rPr lang="ru-RU" sz="1800" u="sng" cap="none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u="sng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u="sng" cap="none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Разновозрастность</a:t>
            </a:r>
            <a:r>
              <a:rPr lang="ru-RU" sz="1800" u="sng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детей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непременный принцип групп </a:t>
            </a:r>
            <a:r>
              <a:rPr lang="ru-RU" sz="1800" cap="none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Младшие тянутся за старшими, развиваясь быстрее, а старшие естественным образом привыкают заботиться о малышах, приобретают самостоятельность и ответственность.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DSC0011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3000372"/>
            <a:ext cx="4191000" cy="2789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7" descr="IMG_20160623_14593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937125" y="3500438"/>
            <a:ext cx="3765549" cy="28241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152548"/>
          </a:xfrm>
        </p:spPr>
        <p:txBody>
          <a:bodyPr>
            <a:noAutofit/>
          </a:bodyPr>
          <a:lstStyle/>
          <a:p>
            <a:pPr algn="just"/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Хотелось бы отметить, что выполнение поставленной цели происходит во всех пяти зонах развития по </a:t>
            </a:r>
            <a:r>
              <a:rPr lang="ru-RU" sz="1800" cap="none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математическая, языковая, бытовая, сенсорная и зона естествознания. </a:t>
            </a:r>
            <a:b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cap="none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DSC0402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48743" y="1554163"/>
            <a:ext cx="6798913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314327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ru-RU" sz="20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Ребенок овладевает основными культурными способами деятельности, проявляет инициативу и самостоятельность в разных видах деятельности;</a:t>
            </a:r>
            <a:br>
              <a:rPr lang="ru-RU" sz="20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 ребенок обладает установкой положительного отношения к миру, к разным видам труда;</a:t>
            </a:r>
            <a:br>
              <a:rPr lang="ru-RU" sz="20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ребенок способен к волевым усилиям, может следовать социальным нормам поведения и правилам в разных видах деятельности.</a:t>
            </a:r>
            <a:br>
              <a:rPr lang="ru-RU" sz="20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математической зоне собран сенсорный материал для развития чувств ребенка, умения сравнивать, измерять, упорядочивать; мыслить логично и точно. Причем обучение математике проходит очень естественно: малыш просто живет в подготовленной среде, насквозь пропитанной математикой.</a:t>
            </a:r>
            <a:br>
              <a:rPr lang="ru-RU" sz="20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cap="none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DSC04047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714876" y="3571876"/>
            <a:ext cx="4242464" cy="28241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Содержимое 8" descr="DSC04061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214282" y="3643314"/>
            <a:ext cx="4191000" cy="2789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686800" cy="1357322"/>
          </a:xfrm>
        </p:spPr>
        <p:txBody>
          <a:bodyPr>
            <a:noAutofit/>
          </a:bodyPr>
          <a:lstStyle/>
          <a:p>
            <a:pPr algn="just"/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зоне языкового развития кроха расширяет словарный запас, учится читать и писать. Большое значение уделяется развитию мелкой моторики. Дети обводят пальчиками шершавые буквы и пишут их на крупе, учатся составлять слова с помощью подвижного алфавита.</a:t>
            </a:r>
            <a:endParaRPr lang="ru-RU" sz="1800" cap="none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0406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42844" y="3214686"/>
            <a:ext cx="4834886" cy="3218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Содержимое 9" descr="DSC0405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3857620" y="1357298"/>
            <a:ext cx="5119262" cy="3407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285884"/>
          </a:xfrm>
        </p:spPr>
        <p:txBody>
          <a:bodyPr>
            <a:normAutofit/>
          </a:bodyPr>
          <a:lstStyle/>
          <a:p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Зона естественнонаучного воспитания помогает ребенку получить первые представления об окружающем мире, о взаимосвязях и взаимодействии явлений и предметов, об истории и культуре разных народов. В этой зоне малыш также узнает основы ботаники, зоологии, географии и других естественнонаучных дисциплин.</a:t>
            </a:r>
            <a:endParaRPr lang="ru-RU" sz="1800" cap="none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0402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2143116"/>
            <a:ext cx="4191000" cy="2789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Содержимое 9" descr="DSC0197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3438" y="3143248"/>
            <a:ext cx="4343400" cy="3257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1752" y="71414"/>
            <a:ext cx="8686800" cy="2071702"/>
          </a:xfrm>
        </p:spPr>
        <p:txBody>
          <a:bodyPr>
            <a:normAutofit fontScale="90000"/>
          </a:bodyPr>
          <a:lstStyle/>
          <a:p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зоне сенсорного развития малыш может получить все ощущения, которых недостает ему в жизни: он развивает зрение, осязание, вкус, обоняние, слух, а также может потренироваться различать температуру, ощутить разницу в весе предметов. Здесь ребенок учится различать высоту и длину, цвет, звучание, запах, форму различных предметов. Мы стараемся создать жизнь детей в группе не понарошку, а всерьез. Как правило, ребенок сам искренне расстроен своей ошибке, и воспитателю нет необходимости ругать его.</a:t>
            </a:r>
            <a:b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cap="none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Содержимое 12" descr="DSC0401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2428868"/>
            <a:ext cx="4642442" cy="30904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Содержимое 13" descr="DSC0398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4684980" y="2458764"/>
            <a:ext cx="4879972" cy="3248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71414"/>
            <a:ext cx="8686800" cy="2357454"/>
          </a:xfrm>
        </p:spPr>
        <p:txBody>
          <a:bodyPr>
            <a:normAutofit/>
          </a:bodyPr>
          <a:lstStyle/>
          <a:p>
            <a:pPr algn="just"/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упражнений в зоне практической жизни – помочь ребенку научиться заботиться о себе и о младших ребятах. Упражнения практической жизни включают в себя материалы, которые можно использовать для переливания, пересыпания и сортировки предметов, - все то, что развивает движение руки и является подготовкой к освоению письма, чтения и математических абстракций. Очень важно: все предметы должны быть настоящими, а не игрушечными. Кроме этого, малыши учатся чистить и резать овощи, сервировать стол и делать многое другое, чего обычно мама не разрешает дома.</a:t>
            </a:r>
            <a:endParaRPr lang="ru-RU" sz="1800" cap="none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0401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04800" y="3088942"/>
            <a:ext cx="4191000" cy="2789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7" descr="DSC0404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516723"/>
            <a:ext cx="4343400" cy="2891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00164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Воспитанию духа, души, нравственности в ребёнке педагогика </a:t>
            </a:r>
            <a:r>
              <a:rPr lang="ru-RU" sz="1800" cap="none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уделяет большое внимание. В группе взрослые и дети живут в атмосфере добра, взаимопонимания и помощи. Даже самые маленькие стараются доводить начатое дело до конца, уважать чужой труд, выполнять договорённости, опекать тех, кто пока слабее, радоваться успехам друг друга.</a:t>
            </a: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cap="none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Содержимое 20" descr="DSC0030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83769" y="2357438"/>
            <a:ext cx="5728861" cy="37226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04363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Спасибо за внимание!</a:t>
            </a:r>
            <a:endParaRPr lang="ru-RU" sz="6600" dirty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6286520"/>
          </a:xfrm>
        </p:spPr>
        <p:txBody>
          <a:bodyPr>
            <a:normAutofit/>
          </a:bodyPr>
          <a:lstStyle/>
          <a:p>
            <a:pPr algn="ctr"/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Целью приобщения детей к трудовому воспитанию, является формирование положительного отношения к труду у детей дошкольного возраста. </a:t>
            </a:r>
            <a:b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b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соответствии с ФГОС трудовое воспитание – 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одно из важных направлений в работе </a:t>
            </a:r>
            <a:r>
              <a:rPr lang="ru-RU" sz="1800" cap="none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доу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b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1800" b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 Формирование позитивных установок к различным видам труда и творчества;</a:t>
            </a:r>
            <a:r>
              <a:rPr lang="ru-RU" sz="1800" b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Воспитание ценностного отношения к собственному труду, труду других людей и его результатам, воспитание личности ребенка в аспекте труда и творчества;</a:t>
            </a:r>
            <a:b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творческой инициативы, способности самостоятельно себя реализовать в различных видах труда и творчества.</a:t>
            </a:r>
            <a:b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none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1800" b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считает, что обучать – это значит: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Создать развивающую среду;</a:t>
            </a:r>
            <a:b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Вместе с детьми выполнять несколько четких и простых правил;</a:t>
            </a:r>
            <a:b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Не вмешиваться в процесс без необходимости или просьбы, а только наблюдать за детьми.</a:t>
            </a:r>
            <a:b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довольно просто и жизненно: взрослые устанавливают порядок, а ребенок развивается в рамках этого порядка, но только в своем собственном ритме и темпе, согласно своим индивидуальным потребностям.</a:t>
            </a:r>
            <a:endParaRPr lang="ru-RU" sz="1800" cap="none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-142900"/>
            <a:ext cx="8686800" cy="3286148"/>
          </a:xfrm>
        </p:spPr>
        <p:txBody>
          <a:bodyPr>
            <a:normAutofit/>
          </a:bodyPr>
          <a:lstStyle/>
          <a:p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Мария </a:t>
            </a:r>
            <a:r>
              <a:rPr lang="ru-RU" sz="1800" cap="none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великий итальянский педагог, родилась в 1870году. Когда впервые сталкиваешься с историей педагогической системы </a:t>
            </a:r>
            <a:r>
              <a:rPr lang="ru-RU" sz="1800" cap="none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невозможно не поразиться тому, с какой ненавистью относились к ней идеологи всех тоталитарных режимов прошлого столетия. Едва придя к власти, и Муссолини, и Сталин, и Гитлер сразу же издают указы о закрытии </a:t>
            </a:r>
            <a:r>
              <a:rPr lang="ru-RU" sz="1800" cap="none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Монтессори-школ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начинаются гонения на педагогов – сторонников этой системы. И неудивительно: ведь ключевое слово в лексиконе величайшего педагога и гуманиста двадцатого века Марии </a:t>
            </a:r>
            <a:r>
              <a:rPr lang="ru-RU" sz="1800" cap="none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18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это «свобода». Целью всей своей жизни она видела воспитание свободных, независимых, самостоятельно мыслящих людей, умеющих принимать решения и нести за них ответственность. Ясно, что именно таких людей панически боялись диктаторы тех времен.  </a:t>
            </a:r>
            <a:endParaRPr lang="ru-RU" sz="1800" cap="none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12419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14810" y="3000372"/>
            <a:ext cx="3214710" cy="3532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2428868"/>
          </a:xfrm>
        </p:spPr>
        <p:txBody>
          <a:bodyPr>
            <a:normAutofit/>
          </a:bodyPr>
          <a:lstStyle/>
          <a:p>
            <a:pPr algn="just"/>
            <a:r>
              <a:rPr lang="ru-RU" sz="20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Наше образовательное учреждение внедряет элементы программы Марии </a:t>
            </a:r>
            <a:r>
              <a:rPr lang="ru-RU" sz="2000" cap="none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20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Для достижения поставленной цели, а именно приобщение детей к трудовому воспитанию, мы руководствуемся идеей </a:t>
            </a:r>
            <a:r>
              <a:rPr lang="ru-RU" sz="2000" cap="none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sz="2000" cap="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создать развивающую среду, где ребенок сам реализует свои потребности, сам выбирает труд, инвентарь, способ работы. В этом заключается и формирование позитивных установок, и воспитание ценностного отношения к собственному и чужому труду, и реализации себя .</a:t>
            </a:r>
            <a:endParaRPr lang="ru-RU" sz="2000" cap="none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DSC0396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3357562"/>
            <a:ext cx="4191000" cy="2789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7" descr="DSC0395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14876" y="2643182"/>
            <a:ext cx="4239279" cy="28220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571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DSC0404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42844" y="142852"/>
            <a:ext cx="4834886" cy="3218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DSC0406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000496" y="3214686"/>
            <a:ext cx="5000628" cy="3328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4286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Содержимое 5" descr="DSC04028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3728434" y="142852"/>
            <a:ext cx="5258404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7" descr="DSC04098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142844" y="3143248"/>
            <a:ext cx="5264144" cy="35042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4286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DSC0399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42844" y="142852"/>
            <a:ext cx="4829146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7" descr="DSC0400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3677609" y="3071810"/>
            <a:ext cx="5309229" cy="353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2857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DSC0400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214290"/>
            <a:ext cx="5156829" cy="34328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DSC0401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16200000">
            <a:off x="4729039" y="2486145"/>
            <a:ext cx="5043775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2142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DSC0394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-664372" y="950069"/>
            <a:ext cx="4829143" cy="32147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DSC03958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3500430" y="2714620"/>
            <a:ext cx="5348294" cy="35603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691</TotalTime>
  <Words>591</Words>
  <Application>Microsoft Office PowerPoint</Application>
  <PresentationFormat>Экран (4:3)</PresentationFormat>
  <Paragraphs>13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Муниципальное бюджетное дошкольное  образовательное учреждение «детский сад №45 «пчелка» зеленодольский муниципальный район республики татарстан   Тема: «Помоги мне это сделать самому!»     Основной принцип Монтессори-педагогики – подвигнуть ребенка к самовоспитанию, к самообучению, к саморазвитию. Девиз метода и есть наша тема – «Помоги мне это сделать самому».                                                                                             Подготовила воспитатель                                                                                                                                                                                   мухутдинова а.а.                                     Зеленодольск, 2016</vt:lpstr>
      <vt:lpstr>Целью приобщения детей к трудовому воспитанию, является формирование положительного отношения к труду у детей дошкольного возраста.       В соответствии с ФГОС трудовое воспитание – одно из важных направлений в работе доу.      Задачи: 1.  Формирование позитивных установок к различным видам труда и творчества; 2.  Воспитание ценностного отношения к собственному труду, труду других людей и его результатам, воспитание личности ребенка в аспекте труда и творчества; 3.  Развитие творческой инициативы, способности самостоятельно себя реализовать в различных видах труда и творчества.  Монтессори считает, что обучать – это значит: 1.  Создать развивающую среду; 2.  Вместе с детьми выполнять несколько четких и простых правил; 3.  Не вмешиваться в процесс без необходимости или просьбы, а только наблюдать за детьми. Все довольно просто и жизненно: взрослые устанавливают порядок, а ребенок развивается в рамках этого порядка, но только в своем собственном ритме и темпе, согласно своим индивидуальным потребностям.</vt:lpstr>
      <vt:lpstr>Мария Монтессори – великий итальянский педагог, родилась в 1870году. Когда впервые сталкиваешься с историей педагогической системы Монтессори, невозможно не поразиться тому, с какой ненавистью относились к ней идеологи всех тоталитарных режимов прошлого столетия. Едва придя к власти, и Муссолини, и Сталин, и Гитлер сразу же издают указы о закрытии Монтессори-школ, начинаются гонения на педагогов – сторонников этой системы. И неудивительно: ведь ключевое слово в лексиконе величайшего педагога и гуманиста двадцатого века Марии Монтессори – это «свобода». Целью всей своей жизни она видела воспитание свободных, независимых, самостоятельно мыслящих людей, умеющих принимать решения и нести за них ответственность. Ясно, что именно таких людей панически боялись диктаторы тех времен.  </vt:lpstr>
      <vt:lpstr>Наше образовательное учреждение внедряет элементы программы Марии Монтессори. Для достижения поставленной цели, а именно приобщение детей к трудовому воспитанию, мы руководствуемся идеей Монтессори: создать развивающую среду, где ребенок сам реализует свои потребности, сам выбирает труд, инвентарь, способ работы. В этом заключается и формирование позитивных установок, и воспитание ценностного отношения к собственному и чужому труду, и реализации себя .</vt:lpstr>
      <vt:lpstr>Слайд 5</vt:lpstr>
      <vt:lpstr>Слайд 6</vt:lpstr>
      <vt:lpstr>Слайд 7</vt:lpstr>
      <vt:lpstr>Слайд 8</vt:lpstr>
      <vt:lpstr>Слайд 9</vt:lpstr>
      <vt:lpstr>Слайд 10</vt:lpstr>
      <vt:lpstr> Теория  построена на идее детского впитывающего сознания. С  самого рождения ребёнок, как губка, вбирает в себя всё, что видит  вокруг. Ребёнок строит себя сам, а  задача взрослых – снабжать его «стройматериалами».        Развивающая среда, сконструированная Монтессори, делает ребёнка независимым.  Разновозрастность детей – непременный принцип групп Монтессори. Младшие тянутся за старшими, развиваясь быстрее, а старшие естественным образом привыкают заботиться о малышах, приобретают самостоятельность и ответственность.  </vt:lpstr>
      <vt:lpstr>Хотелось бы отметить, что выполнение поставленной цели происходит во всех пяти зонах развития по Монтессори: математическая, языковая, бытовая, сенсорная и зона естествознания.  </vt:lpstr>
      <vt:lpstr>1.  Ребенок овладевает основными культурными способами деятельности, проявляет инициативу и самостоятельность в разных видах деятельности; 2.  ребенок обладает установкой положительного отношения к миру, к разным видам труда; 3. ребенок способен к волевым усилиям, может следовать социальным нормам поведения и правилам в разных видах деятельности.  В математической зоне собран сенсорный материал для развития чувств ребенка, умения сравнивать, измерять, упорядочивать; мыслить логично и точно. Причем обучение математике проходит очень естественно: малыш просто живет в подготовленной среде, насквозь пропитанной математикой. </vt:lpstr>
      <vt:lpstr>В зоне языкового развития кроха расширяет словарный запас, учится читать и писать. Большое значение уделяется развитию мелкой моторики. Дети обводят пальчиками шершавые буквы и пишут их на крупе, учатся составлять слова с помощью подвижного алфавита.</vt:lpstr>
      <vt:lpstr>Зона естественнонаучного воспитания помогает ребенку получить первые представления об окружающем мире, о взаимосвязях и взаимодействии явлений и предметов, об истории и культуре разных народов. В этой зоне малыш также узнает основы ботаники, зоологии, географии и других естественнонаучных дисциплин.</vt:lpstr>
      <vt:lpstr>В зоне сенсорного развития малыш может получить все ощущения, которых недостает ему в жизни: он развивает зрение, осязание, вкус, обоняние, слух, а также может потренироваться различать температуру, ощутить разницу в весе предметов. Здесь ребенок учится различать высоту и длину, цвет, звучание, запах, форму различных предметов. Мы стараемся создать жизнь детей в группе не понарошку, а всерьез. Как правило, ребенок сам искренне расстроен своей ошибке, и воспитателю нет необходимости ругать его. </vt:lpstr>
      <vt:lpstr>Цель упражнений в зоне практической жизни – помочь ребенку научиться заботиться о себе и о младших ребятах. Упражнения практической жизни включают в себя материалы, которые можно использовать для переливания, пересыпания и сортировки предметов, - все то, что развивает движение руки и является подготовкой к освоению письма, чтения и математических абстракций. Очень важно: все предметы должны быть настоящими, а не игрушечными. Кроме этого, малыши учатся чистить и резать овощи, сервировать стол и делать многое другое, чего обычно мама не разрешает дома.</vt:lpstr>
      <vt:lpstr>Воспитанию духа, души, нравственности в ребёнке педагогика Монтессори уделяет большое внимание. В группе взрослые и дети живут в атмосфере добра, взаимопонимания и помощи. Даже самые маленькие стараются доводить начатое дело до конца, уважать чужой труд, выполнять договорённости, опекать тех, кто пока слабее, радоваться успехам друг друга.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«Помоги мне сделать это самому!»</dc:title>
  <dc:creator>Admin</dc:creator>
  <cp:lastModifiedBy>Admin</cp:lastModifiedBy>
  <cp:revision>69</cp:revision>
  <dcterms:created xsi:type="dcterms:W3CDTF">2016-10-20T14:31:34Z</dcterms:created>
  <dcterms:modified xsi:type="dcterms:W3CDTF">2016-11-21T06:08:03Z</dcterms:modified>
</cp:coreProperties>
</file>