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7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2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3BC14-B561-4219-BB33-25F26CE6D99A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6694A-6CAB-4A60-9B04-7C40C0BBC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3BC14-B561-4219-BB33-25F26CE6D99A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6694A-6CAB-4A60-9B04-7C40C0BBC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3BC14-B561-4219-BB33-25F26CE6D99A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6694A-6CAB-4A60-9B04-7C40C0BBC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3BC14-B561-4219-BB33-25F26CE6D99A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6694A-6CAB-4A60-9B04-7C40C0BBC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3BC14-B561-4219-BB33-25F26CE6D99A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6694A-6CAB-4A60-9B04-7C40C0BBC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3BC14-B561-4219-BB33-25F26CE6D99A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6694A-6CAB-4A60-9B04-7C40C0BBC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3BC14-B561-4219-BB33-25F26CE6D99A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6694A-6CAB-4A60-9B04-7C40C0BBC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3BC14-B561-4219-BB33-25F26CE6D99A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6694A-6CAB-4A60-9B04-7C40C0BBC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3BC14-B561-4219-BB33-25F26CE6D99A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6694A-6CAB-4A60-9B04-7C40C0BBC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3BC14-B561-4219-BB33-25F26CE6D99A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6694A-6CAB-4A60-9B04-7C40C0BBC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3BC14-B561-4219-BB33-25F26CE6D99A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6694A-6CAB-4A60-9B04-7C40C0BBC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3BC14-B561-4219-BB33-25F26CE6D99A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6694A-6CAB-4A60-9B04-7C40C0BBC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dmin\Downloads\d8b0b302ed4856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586657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Лес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Рисунок 7" descr="48928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556792"/>
            <a:ext cx="9144000" cy="5301208"/>
          </a:xfrm>
          <a:prstGeom prst="rect">
            <a:avLst/>
          </a:prstGeom>
        </p:spPr>
      </p:pic>
      <p:pic>
        <p:nvPicPr>
          <p:cNvPr id="9" name="d8b0b302ed485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00392" y="18864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oc_mushroom_poison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qYGUwDBQJr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8635182" cy="62646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63688" y="4221088"/>
            <a:ext cx="46085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С.112-117 ,  Р.Т с.66-68 , Сообщение о грибах.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lide_5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images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645024"/>
            <a:ext cx="4572000" cy="3212976"/>
          </a:xfrm>
          <a:prstGeom prst="rect">
            <a:avLst/>
          </a:prstGeom>
        </p:spPr>
      </p:pic>
      <p:pic>
        <p:nvPicPr>
          <p:cNvPr id="5" name="Рисунок 4" descr="images (4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717032"/>
            <a:ext cx="4644008" cy="3140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lide_5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_tsarstvie_ghribov3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31798"/>
            <a:ext cx="9149889" cy="6853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828584" cy="73714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8284-1600x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</TotalTime>
  <Words>10</Words>
  <Application>Microsoft Office PowerPoint</Application>
  <PresentationFormat>Экран (4:3)</PresentationFormat>
  <Paragraphs>2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Лес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Лес</dc:title>
  <dc:creator>Admin</dc:creator>
  <cp:lastModifiedBy>Admin</cp:lastModifiedBy>
  <cp:revision>11</cp:revision>
  <dcterms:created xsi:type="dcterms:W3CDTF">2016-11-07T20:00:17Z</dcterms:created>
  <dcterms:modified xsi:type="dcterms:W3CDTF">2016-11-09T20:11:42Z</dcterms:modified>
</cp:coreProperties>
</file>