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D28D8-4F52-4623-9EFB-19D6B1DA9A3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FB7C-5264-4D89-ADF7-12ADADED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IMG0754.jpg"/>
          <p:cNvPicPr>
            <a:picLocks noChangeAspect="1"/>
          </p:cNvPicPr>
          <p:nvPr/>
        </p:nvPicPr>
        <p:blipFill>
          <a:blip r:embed="rId2" cstate="print">
            <a:lum bright="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2232248"/>
          </a:xfrm>
        </p:spPr>
        <p:txBody>
          <a:bodyPr>
            <a:noAutofit/>
          </a:bodyPr>
          <a:lstStyle/>
          <a:p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Н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А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Ш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 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Л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Ю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Б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И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М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Ы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Й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 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Д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Е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Т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С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К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И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Й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 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С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А</a:t>
            </a:r>
            <a:r>
              <a:rPr lang="ru-RU" sz="8000" b="1" spc="-150" dirty="0" smtClean="0">
                <a:ln w="1905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David" pitchFamily="34" charset="-79"/>
              </a:rPr>
              <a:t>Д</a:t>
            </a:r>
            <a:endParaRPr lang="ru-RU" sz="8000" b="1" spc="-150" dirty="0">
              <a:ln w="19050">
                <a:solidFill>
                  <a:schemeClr val="accent1">
                    <a:lumMod val="75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David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013176"/>
            <a:ext cx="6048672" cy="1584176"/>
          </a:xfrm>
        </p:spPr>
        <p:txBody>
          <a:bodyPr>
            <a:normAutofit fontScale="77500" lnSpcReduction="20000"/>
          </a:bodyPr>
          <a:lstStyle/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Презентацию составила: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Воспитатель Николаева В.В.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ГБДОУ №19 Красногвардейского</a:t>
            </a:r>
          </a:p>
          <a:p>
            <a:pPr marL="342900" lvl="0" indent="-342900" algn="l"/>
            <a:r>
              <a:rPr lang="ru-RU" b="1" dirty="0" smtClean="0">
                <a:solidFill>
                  <a:prstClr val="black"/>
                </a:solidFill>
                <a:latin typeface="Cambria" pitchFamily="18" charset="0"/>
              </a:rPr>
              <a:t>района, г.Санкт-Петербурга</a:t>
            </a:r>
            <a:endParaRPr lang="ru-RU" dirty="0" smtClean="0"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Ycav7Ii5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3667307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899592" y="548680"/>
            <a:ext cx="770485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</a:rPr>
              <a:t>РАЗДЕВАЛКА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1628800"/>
            <a:ext cx="32403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 приходим в детский сад,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Там игрушки стоят.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Паровоз,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Пароход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Дожидаются ребят.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Там картинки на стене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 цветы на окне.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Захочу -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Поскачу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 игрушечном коне!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этом доме все для нас -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Сказки, песня и рассказ,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Шумный пляс,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Тихий час, -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этом доме все для нас!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Вот какой хороший дом!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qZlkTX2h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6804248" cy="51031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9672" y="476672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</a:rPr>
              <a:t>ГРУППА</a:t>
            </a:r>
            <a:endParaRPr lang="ru-RU" sz="66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</a:rPr>
              <a:t>СПАЛЬНЯ</a:t>
            </a:r>
            <a:endParaRPr lang="ru-RU" sz="66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3" name="Рисунок 2" descr="Rw6TRPJIzxs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467544" y="1412776"/>
            <a:ext cx="3960440" cy="5287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788024" y="1628800"/>
            <a:ext cx="4104456" cy="420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Ставни закрываются,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Дети раздеваются.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— Тише, тише, тише, птицы,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 не пойте под окном!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тихий час так сладко спится,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Спят ребята крепким сном.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 не цокайте, цикады,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 трещите – цок-цок-цок!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Отдохнуть ребятам надо,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Надо им поспать часок!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912768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</a:rPr>
              <a:t>ТУАЛЕТ</a:t>
            </a:r>
            <a:endParaRPr lang="ru-RU" sz="6600" b="1" dirty="0">
              <a:ln w="11430">
                <a:solidFill>
                  <a:schemeClr val="accent6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3" name="Рисунок 2" descr="6QE-puylJYQ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323528" y="1484784"/>
            <a:ext cx="4680520" cy="5040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292080" y="1484784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 картинки разные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Сами рисовали,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Их над полотенцами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Сами прибивали.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Полотенце Олино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Саша не возьмет: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 птичкой он не спутает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Синий самолет.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Знает свой кораблик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Боря-новичок,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Миша - землянику,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Машенька - волчок.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 Сережи - яблоко,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 Володи – груша,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А картинку с вишнями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Выбрала Катюша.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Бабочка - у Игоря,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Заяц - у Наташи...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 совсем не путаем </a:t>
            </a:r>
            <a:b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Полотенца наши!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912768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</a:rPr>
              <a:t>УЧАСТОК</a:t>
            </a:r>
            <a:endParaRPr lang="ru-RU" sz="66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3" name="Рисунок 2" descr="aa23e4_74ed0cdcb19d4f94a7afb7f009265520_jpg_srz_509_400_85_22_0_50_1_2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484784"/>
            <a:ext cx="628763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9512" y="1628801"/>
            <a:ext cx="2232248" cy="3672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Я люблю свой детский сад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нем полным-полно ребят.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Раз, два, три, четыре, пять…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Жаль, что всех не сосчитать.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Может сто их, может двести.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Хорошо, когда мы вместе!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40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НАШ ЛЮБИМЫЙ ДЕТСКИЙ САД</vt:lpstr>
      <vt:lpstr>Слайд 2</vt:lpstr>
      <vt:lpstr>Слайд 3</vt:lpstr>
      <vt:lpstr>Слайд 4</vt:lpstr>
      <vt:lpstr>Слайд 5</vt:lpstr>
      <vt:lpstr>Слайд 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ЛЮБИМЫЙ ДЕТСКИЙ САД</dc:title>
  <dc:creator>Вика</dc:creator>
  <cp:lastModifiedBy>Вика</cp:lastModifiedBy>
  <cp:revision>6</cp:revision>
  <dcterms:created xsi:type="dcterms:W3CDTF">2015-09-17T16:46:14Z</dcterms:created>
  <dcterms:modified xsi:type="dcterms:W3CDTF">2016-11-21T07:30:56Z</dcterms:modified>
</cp:coreProperties>
</file>