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E9A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76F9E-1A12-439B-AB0F-BCEB3929F42A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B279E-F210-4613-9971-2F943D966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97037-3B78-44AC-94EE-7873B8729A86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478E5-05ED-4C0E-9CA9-09AFBF994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172200" y="6400800"/>
            <a:ext cx="1085850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A866-0ED4-490A-80C3-FCB6A2783BF1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141413" y="6400800"/>
            <a:ext cx="4916487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372350" y="6400800"/>
            <a:ext cx="630238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EBEE1-38E9-446B-866D-206C8D635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/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67904-1922-43DB-97B1-FC21984ED3A2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CFA09-1C32-4B70-B7DE-3CF39927E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6" y="381000"/>
            <a:ext cx="6859788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F9779-5958-473E-A816-8CDA999A85E7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023A0-7B2F-4497-8744-842803F64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6" y="381000"/>
            <a:ext cx="6859788" cy="13716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E8D15-49BD-4B5F-BB1E-B5A10CBFE1E8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A5AC1-2E4A-413F-994F-33369210E7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AEAFC-6E6A-4166-B26F-FAACE36F5FDD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147F4-5E25-490B-8869-FF2FB992D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D3641-C717-4EBB-A64E-4C4B4DD06711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204A1-C5FF-4FB3-8539-CA2A000EA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6AF0B-4EE2-45C9-94FC-57E16C41B4C7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1E9B2-5CAE-4350-9FD3-C160592EA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/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A2472-E34C-4A95-BF1D-134FA199A587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DAC8E-454E-4C01-8ACE-ED441ED18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55A95-D871-440A-B104-109BDAB2DEFC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C10A9-E9A7-4BF9-B999-1CB431CB9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81000"/>
            <a:ext cx="6861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141413" y="1905000"/>
            <a:ext cx="685323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72200" y="6400800"/>
            <a:ext cx="108585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AF8154-DF00-4F4B-8E4D-65D6EEA7DC33}" type="datetimeFigureOut">
              <a:rPr lang="ru-RU"/>
              <a:pPr>
                <a:defRPr/>
              </a:pPr>
              <a:t>14.11.2015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41413" y="6400800"/>
            <a:ext cx="4916487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372350" y="6400800"/>
            <a:ext cx="63023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99E92D-3A47-49E1-8141-7E28B86AC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3" r:id="rId2"/>
    <p:sldLayoutId id="2147483670" r:id="rId3"/>
    <p:sldLayoutId id="2147483669" r:id="rId4"/>
    <p:sldLayoutId id="2147483668" r:id="rId5"/>
    <p:sldLayoutId id="2147483674" r:id="rId6"/>
    <p:sldLayoutId id="2147483675" r:id="rId7"/>
    <p:sldLayoutId id="2147483676" r:id="rId8"/>
    <p:sldLayoutId id="2147483667" r:id="rId9"/>
    <p:sldLayoutId id="2147483666" r:id="rId10"/>
    <p:sldLayoutId id="2147483672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 spc="1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9pPr>
    </p:titleStyle>
    <p:bodyStyle>
      <a:lvl1pPr marL="223838" indent="-223838" algn="l" rtl="0" fontAlgn="base">
        <a:lnSpc>
          <a:spcPct val="90000"/>
        </a:lnSpc>
        <a:spcBef>
          <a:spcPts val="18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rtl="0" fontAlgn="base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rtl="0" fontAlgn="base">
        <a:lnSpc>
          <a:spcPct val="90000"/>
        </a:lnSpc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rtl="0" fontAlgn="base">
        <a:lnSpc>
          <a:spcPct val="90000"/>
        </a:lnSpc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rtl="0" fontAlgn="base">
        <a:lnSpc>
          <a:spcPct val="90000"/>
        </a:lnSpc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288" y="1196975"/>
            <a:ext cx="8064500" cy="2663825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7200" b="1" i="1" dirty="0" smtClean="0"/>
              <a:t>Паралимпийские игры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543550" y="5229225"/>
            <a:ext cx="3600450" cy="1219200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2000" smtClean="0">
                <a:solidFill>
                  <a:schemeClr val="accent1"/>
                </a:solidFill>
                <a:latin typeface="Arial" charset="0"/>
              </a:rPr>
              <a:t>Презентацию подготовил ученик 8 «Б» класса    Якубов Валерий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64" name="WordArt 4"/>
          <p:cNvSpPr>
            <a:spLocks noChangeArrowheads="1" noChangeShapeType="1" noTextEdit="1"/>
          </p:cNvSpPr>
          <p:nvPr/>
        </p:nvSpPr>
        <p:spPr bwMode="auto">
          <a:xfrm>
            <a:off x="1547813" y="2205038"/>
            <a:ext cx="5975350" cy="20891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Спсибо за внимание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651875" cy="1152128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История 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создания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ru-RU" b="1" smtClean="0"/>
              <a:t>Паралимпи́йские и́гры (параолимпи́йские игры) — международные спортивные соревнования для инвалидов (кроме инвалидов по слуху). Традиционно проводятся после главных Олимпийских игр, а начиная с 1988 — на тех же спортивных объектах; в 2001 эта практика закреплена соглашением между МОК иМеждународным паралимпийским комитетом (МПК). Летние паралимпийские игры проводятся с 1960, а зимние паралимпийские игры — с 1976.</a:t>
            </a:r>
            <a:endParaRPr lang="ru-RU" smtClean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0200" y="260350"/>
            <a:ext cx="4546600" cy="63373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Возникновение видов спорта, в которых могут участвовать инвалиды, связывают с именем английского нейрохирурга Людвига Гутмана, который, преодолевая вековые стереотипы по отношению к людям с физическими недостатками, ввёл спорт в процесс реабилитации больных с повреждениями спинного мозга. Он на практике доказал, что спорт для людей с физическими недостатками создаёт условия для успешной жизнедеятельности, восстанавливает психическое равновесие, позволяет вернуться к полноценной жизни независимо от физических недостатков, укрепляет физическую силу, необходимую для того, чтобы управляться с инвалидной коляской</a:t>
            </a:r>
            <a:r>
              <a:rPr lang="ru-RU" dirty="0"/>
              <a:t>.</a:t>
            </a:r>
          </a:p>
        </p:txBody>
      </p:sp>
      <p:pic>
        <p:nvPicPr>
          <p:cNvPr id="15362" name="Picture 2" descr="http://stymulsite.narod.ru/images/guttm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836613"/>
            <a:ext cx="3946525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246319" cy="1419944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pc="0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Зимние виды спорта: </a:t>
            </a:r>
            <a:r>
              <a:rPr lang="ru-RU" b="1" i="1" spc="0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Горные лыжи</a:t>
            </a:r>
            <a:endParaRPr lang="ru-RU" b="1" spc="0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6386" name="Picture 2" descr="Горнолыжный спорт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73238"/>
            <a:ext cx="78486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8041" y="332656"/>
            <a:ext cx="4005959" cy="1391816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pc="0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Керлинг на колясках</a:t>
            </a:r>
            <a:endParaRPr lang="ru-RU" b="1" spc="0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Picture 2" descr="Керлинг на колясках"/>
          <p:cNvPicPr>
            <a:picLocks noChangeAspect="1" noChangeArrowheads="1"/>
          </p:cNvPicPr>
          <p:nvPr/>
        </p:nvPicPr>
        <p:blipFill>
          <a:blip r:embed="rId2" cstate="print"/>
          <a:srcRect l="47788"/>
          <a:stretch>
            <a:fillRect/>
          </a:stretch>
        </p:blipFill>
        <p:spPr bwMode="auto">
          <a:xfrm>
            <a:off x="2843808" y="2276872"/>
            <a:ext cx="6048672" cy="42179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314" name="Picture 2" descr="Керлинг на колясках"/>
          <p:cNvPicPr>
            <a:picLocks noChangeAspect="1" noChangeArrowheads="1"/>
          </p:cNvPicPr>
          <p:nvPr/>
        </p:nvPicPr>
        <p:blipFill>
          <a:blip r:embed="rId2" cstate="print"/>
          <a:srcRect r="51327"/>
          <a:stretch>
            <a:fillRect/>
          </a:stretch>
        </p:blipFill>
        <p:spPr bwMode="auto">
          <a:xfrm>
            <a:off x="323528" y="332656"/>
            <a:ext cx="5544616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92150"/>
            <a:ext cx="2636837" cy="8651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 Биатлон</a:t>
            </a:r>
            <a:endParaRPr lang="ru-RU" dirty="0"/>
          </a:p>
        </p:txBody>
      </p:sp>
      <p:pic>
        <p:nvPicPr>
          <p:cNvPr id="5" name="Picture 2" descr="Биатлон"/>
          <p:cNvPicPr>
            <a:picLocks noChangeAspect="1" noChangeArrowheads="1"/>
          </p:cNvPicPr>
          <p:nvPr/>
        </p:nvPicPr>
        <p:blipFill>
          <a:blip r:embed="rId2" cstate="print"/>
          <a:srcRect l="47291"/>
          <a:stretch>
            <a:fillRect/>
          </a:stretch>
        </p:blipFill>
        <p:spPr bwMode="auto">
          <a:xfrm>
            <a:off x="3419872" y="332656"/>
            <a:ext cx="5420122" cy="45400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290" name="Picture 2" descr="Биатлон"/>
          <p:cNvPicPr>
            <a:picLocks noChangeAspect="1" noChangeArrowheads="1"/>
          </p:cNvPicPr>
          <p:nvPr/>
        </p:nvPicPr>
        <p:blipFill>
          <a:blip r:embed="rId2" cstate="print"/>
          <a:srcRect r="51681"/>
          <a:stretch>
            <a:fillRect/>
          </a:stretch>
        </p:blipFill>
        <p:spPr bwMode="auto">
          <a:xfrm>
            <a:off x="323528" y="2060848"/>
            <a:ext cx="5184576" cy="43344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4638" y="765175"/>
            <a:ext cx="3789362" cy="9159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err="1"/>
              <a:t>Следж</a:t>
            </a:r>
            <a:r>
              <a:rPr lang="ru-RU" b="1" i="1" dirty="0"/>
              <a:t> хоккей</a:t>
            </a:r>
            <a:endParaRPr lang="ru-RU" dirty="0"/>
          </a:p>
        </p:txBody>
      </p:sp>
      <p:pic>
        <p:nvPicPr>
          <p:cNvPr id="11266" name="Picture 2" descr="Следж хоккей"/>
          <p:cNvPicPr>
            <a:picLocks noChangeAspect="1" noChangeArrowheads="1"/>
          </p:cNvPicPr>
          <p:nvPr/>
        </p:nvPicPr>
        <p:blipFill>
          <a:blip r:embed="rId2" cstate="print"/>
          <a:srcRect r="52744"/>
          <a:stretch>
            <a:fillRect/>
          </a:stretch>
        </p:blipFill>
        <p:spPr bwMode="auto">
          <a:xfrm>
            <a:off x="251520" y="404664"/>
            <a:ext cx="4752528" cy="32963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2" descr="Следж хоккей"/>
          <p:cNvPicPr>
            <a:picLocks noChangeAspect="1" noChangeArrowheads="1"/>
          </p:cNvPicPr>
          <p:nvPr/>
        </p:nvPicPr>
        <p:blipFill>
          <a:blip r:embed="rId2" cstate="print"/>
          <a:srcRect l="51632"/>
          <a:stretch>
            <a:fillRect/>
          </a:stretch>
        </p:blipFill>
        <p:spPr bwMode="auto">
          <a:xfrm>
            <a:off x="3579863" y="2348880"/>
            <a:ext cx="5564137" cy="42324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525" y="692150"/>
            <a:ext cx="3095625" cy="117633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/>
              <a:t>Лыжные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гонки</a:t>
            </a:r>
            <a:endParaRPr lang="ru-RU" dirty="0"/>
          </a:p>
        </p:txBody>
      </p:sp>
      <p:pic>
        <p:nvPicPr>
          <p:cNvPr id="10241" name="Picture 1" descr="Лыжные гонки"/>
          <p:cNvPicPr>
            <a:picLocks noChangeAspect="1" noChangeArrowheads="1"/>
          </p:cNvPicPr>
          <p:nvPr/>
        </p:nvPicPr>
        <p:blipFill>
          <a:blip r:embed="rId2" cstate="print"/>
          <a:srcRect r="45814"/>
          <a:stretch>
            <a:fillRect/>
          </a:stretch>
        </p:blipFill>
        <p:spPr bwMode="auto">
          <a:xfrm>
            <a:off x="3635896" y="2708920"/>
            <a:ext cx="5184576" cy="33512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1" descr="Лыжные гонки"/>
          <p:cNvPicPr>
            <a:picLocks noChangeAspect="1" noChangeArrowheads="1"/>
          </p:cNvPicPr>
          <p:nvPr/>
        </p:nvPicPr>
        <p:blipFill>
          <a:blip r:embed="rId2" cstate="print"/>
          <a:srcRect l="54186"/>
          <a:stretch>
            <a:fillRect/>
          </a:stretch>
        </p:blipFill>
        <p:spPr bwMode="auto">
          <a:xfrm>
            <a:off x="323528" y="692696"/>
            <a:ext cx="4832648" cy="33512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E9A3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92150"/>
            <a:ext cx="3717925" cy="88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/>
              <a:t>Пара-сноуборд</a:t>
            </a:r>
            <a:endParaRPr lang="ru-RU" dirty="0"/>
          </a:p>
        </p:txBody>
      </p:sp>
      <p:pic>
        <p:nvPicPr>
          <p:cNvPr id="24578" name="Picture 2" descr="Пара-сноуборд"/>
          <p:cNvPicPr>
            <a:picLocks noChangeAspect="1" noChangeArrowheads="1"/>
          </p:cNvPicPr>
          <p:nvPr/>
        </p:nvPicPr>
        <p:blipFill>
          <a:blip r:embed="rId2" cstate="print"/>
          <a:srcRect r="47937"/>
          <a:stretch>
            <a:fillRect/>
          </a:stretch>
        </p:blipFill>
        <p:spPr bwMode="auto">
          <a:xfrm>
            <a:off x="4190335" y="836712"/>
            <a:ext cx="4953665" cy="37284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2" descr="Пара-сноуборд"/>
          <p:cNvPicPr>
            <a:picLocks noChangeAspect="1" noChangeArrowheads="1"/>
          </p:cNvPicPr>
          <p:nvPr/>
        </p:nvPicPr>
        <p:blipFill>
          <a:blip r:embed="rId2" cstate="print"/>
          <a:srcRect l="51632"/>
          <a:stretch>
            <a:fillRect/>
          </a:stretch>
        </p:blipFill>
        <p:spPr bwMode="auto">
          <a:xfrm>
            <a:off x="323528" y="2276872"/>
            <a:ext cx="5066257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7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igital Blue Tunn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440</TotalTime>
  <Words>143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Corbel</vt:lpstr>
      <vt:lpstr>Arial</vt:lpstr>
      <vt:lpstr>Calibri</vt:lpstr>
      <vt:lpstr>Times New Roman</vt:lpstr>
      <vt:lpstr>Тема7</vt:lpstr>
      <vt:lpstr>Тема7</vt:lpstr>
      <vt:lpstr>Тема7</vt:lpstr>
      <vt:lpstr>Тема7</vt:lpstr>
      <vt:lpstr>Тема7</vt:lpstr>
      <vt:lpstr>Паралимпийские игры</vt:lpstr>
      <vt:lpstr>Слайд 2</vt:lpstr>
      <vt:lpstr>Слайд 3</vt:lpstr>
      <vt:lpstr>Слайд 4</vt:lpstr>
      <vt:lpstr>Слайд 5</vt:lpstr>
      <vt:lpstr> Биатлон</vt:lpstr>
      <vt:lpstr>Следж хоккей</vt:lpstr>
      <vt:lpstr>Лыжные  гонки</vt:lpstr>
      <vt:lpstr>Пара-сноуборд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Паралимпийские игры </dc:title>
  <dc:creator>Татьяна</dc:creator>
  <cp:lastModifiedBy>User</cp:lastModifiedBy>
  <cp:revision>18</cp:revision>
  <dcterms:created xsi:type="dcterms:W3CDTF">2014-01-26T03:37:29Z</dcterms:created>
  <dcterms:modified xsi:type="dcterms:W3CDTF">2015-11-14T15:57:11Z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533835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