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9798065-4413-4FF8-8E67-13DFDCB1000F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392142F-1CBE-4963-9B21-3704F02DE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«Права детей»</a:t>
            </a:r>
            <a:endParaRPr lang="ru-RU" dirty="0">
              <a:solidFill>
                <a:srgbClr val="00B0F0"/>
              </a:solidFill>
              <a:latin typeface="Arial Black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Подготовительная группа №6</a:t>
            </a:r>
          </a:p>
          <a:p>
            <a:r>
              <a:rPr lang="ru-RU" dirty="0" smtClean="0">
                <a:solidFill>
                  <a:srgbClr val="92D050"/>
                </a:solidFill>
              </a:rPr>
              <a:t>Подготовила: Шипилова Н.В.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Консультации для родителей</a:t>
            </a:r>
            <a:br>
              <a:rPr lang="ru-RU" sz="2800" dirty="0" smtClean="0"/>
            </a:br>
            <a:r>
              <a:rPr lang="ru-RU" sz="2800" dirty="0" smtClean="0"/>
              <a:t>«</a:t>
            </a:r>
            <a:endParaRPr lang="ru-RU" sz="2800" dirty="0"/>
          </a:p>
        </p:txBody>
      </p:sp>
      <p:pic>
        <p:nvPicPr>
          <p:cNvPr id="1026" name="Picture 2" descr="C:\Users\1234\Desktop\IMG_20161115_1459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85926"/>
            <a:ext cx="3521075" cy="4000527"/>
          </a:xfrm>
          <a:prstGeom prst="rect">
            <a:avLst/>
          </a:prstGeom>
          <a:noFill/>
        </p:spPr>
      </p:pic>
      <p:pic>
        <p:nvPicPr>
          <p:cNvPr id="1027" name="Picture 3" descr="C:\Users\1234\Desktop\IMG_20161115_1500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8300" y="2071677"/>
            <a:ext cx="3521075" cy="31432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>В книжном уголке оформлена выставка книг  «Все о правах дете</a:t>
            </a:r>
            <a:r>
              <a:rPr lang="ru-RU" sz="2400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>й»</a:t>
            </a:r>
            <a:endParaRPr lang="ru-RU" sz="2400" dirty="0">
              <a:solidFill>
                <a:srgbClr val="0070C0"/>
              </a:solidFill>
              <a:ea typeface="Segoe UI Historic" pitchFamily="34" charset="0"/>
              <a:cs typeface="Segoe UI Historic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4\Desktop\IMG_20161115_14591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43116"/>
            <a:ext cx="3521075" cy="3071834"/>
          </a:xfrm>
          <a:prstGeom prst="rect">
            <a:avLst/>
          </a:prstGeom>
          <a:noFill/>
        </p:spPr>
      </p:pic>
      <p:pic>
        <p:nvPicPr>
          <p:cNvPr id="2051" name="Picture 3" descr="C:\Users\1234\Desktop\IMG_20161115_16180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8300" y="2071678"/>
            <a:ext cx="3521075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Просмотр мультфильма 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  <a:ea typeface="Segoe UI Historic" pitchFamily="34" charset="0"/>
                <a:cs typeface="Segoe UI Historic" pitchFamily="34" charset="0"/>
              </a:rPr>
              <a:t>«</a:t>
            </a:r>
            <a:r>
              <a:rPr lang="ru-RU" sz="2400" b="1" dirty="0" err="1" smtClean="0">
                <a:solidFill>
                  <a:srgbClr val="FF0000"/>
                </a:solidFill>
                <a:ea typeface="Segoe UI Historic" pitchFamily="34" charset="0"/>
                <a:cs typeface="Segoe UI Historic" pitchFamily="34" charset="0"/>
              </a:rPr>
              <a:t>Смешарики</a:t>
            </a:r>
            <a:r>
              <a:rPr lang="ru-RU" sz="2400" b="1" dirty="0" smtClean="0">
                <a:solidFill>
                  <a:srgbClr val="FF0000"/>
                </a:solidFill>
                <a:ea typeface="Segoe UI Historic" pitchFamily="34" charset="0"/>
                <a:cs typeface="Segoe UI Historic" pitchFamily="34" charset="0"/>
              </a:rPr>
              <a:t>. Азбука прав»</a:t>
            </a:r>
            <a:endParaRPr lang="ru-RU" sz="2400" b="1" dirty="0">
              <a:solidFill>
                <a:srgbClr val="FF0000"/>
              </a:solidFill>
              <a:ea typeface="Segoe UI Historic" pitchFamily="34" charset="0"/>
              <a:cs typeface="Segoe UI Historic" pitchFamily="34" charset="0"/>
            </a:endParaRPr>
          </a:p>
        </p:txBody>
      </p:sp>
      <p:pic>
        <p:nvPicPr>
          <p:cNvPr id="1026" name="Picture 2" descr="C:\Users\1234\Desktop\IMG_20161109_15593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3143272" cy="3557047"/>
          </a:xfrm>
          <a:prstGeom prst="rect">
            <a:avLst/>
          </a:prstGeom>
          <a:noFill/>
        </p:spPr>
      </p:pic>
      <p:pic>
        <p:nvPicPr>
          <p:cNvPr id="1027" name="Picture 3" descr="C:\Users\1234\Desktop\IMG_20161109_1601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643050"/>
            <a:ext cx="3541741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>Библиотека «Семейного чтения»</a:t>
            </a:r>
            <a:br>
              <a:rPr lang="ru-RU" sz="24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</a:br>
            <a:r>
              <a:rPr lang="ru-RU" sz="24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>рассказ Светланы Александровны Граничной о правах детей</a:t>
            </a:r>
            <a:endParaRPr lang="ru-RU" sz="2400" b="1" dirty="0">
              <a:solidFill>
                <a:srgbClr val="0070C0"/>
              </a:solidFill>
              <a:ea typeface="Segoe UI Historic" pitchFamily="34" charset="0"/>
              <a:cs typeface="Segoe UI Historic" pitchFamily="34" charset="0"/>
            </a:endParaRPr>
          </a:p>
        </p:txBody>
      </p:sp>
      <p:pic>
        <p:nvPicPr>
          <p:cNvPr id="2051" name="Picture 3" descr="C:\Users\1234\Desktop\IMG_20161110_1119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806859"/>
            <a:ext cx="3521075" cy="2622405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178300" y="2807846"/>
            <a:ext cx="3521075" cy="262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286248" y="1571612"/>
            <a:ext cx="3286148" cy="63976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Игры с детьми по правам детей</a:t>
            </a:r>
          </a:p>
          <a:p>
            <a:pPr algn="ctr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Право на жилье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60876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/>
            </a:r>
            <a:br>
              <a:rPr lang="ru-RU" sz="1600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</a:br>
            <a:r>
              <a:rPr lang="ru-RU" sz="16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>Беседа с детьми «Что такое хорошо и что такое плохо»</a:t>
            </a:r>
            <a:br>
              <a:rPr lang="ru-RU" sz="16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</a:br>
            <a:r>
              <a:rPr lang="ru-RU" sz="1600" b="1" dirty="0">
                <a:solidFill>
                  <a:srgbClr val="FF0000"/>
                </a:solidFill>
                <a:ea typeface="Segoe UI Historic" pitchFamily="34" charset="0"/>
                <a:cs typeface="Segoe UI Historic" pitchFamily="34" charset="0"/>
              </a:rPr>
              <a:t>Инсценировка   рассказа В. Осеевой «Синие листья</a:t>
            </a:r>
            <a:r>
              <a:rPr lang="ru-RU" sz="1600" b="1" dirty="0" smtClean="0">
                <a:solidFill>
                  <a:srgbClr val="FF0000"/>
                </a:solidFill>
                <a:ea typeface="Segoe UI Historic" pitchFamily="34" charset="0"/>
                <a:cs typeface="Segoe UI Historic" pitchFamily="34" charset="0"/>
              </a:rPr>
              <a:t>».</a:t>
            </a:r>
            <a:br>
              <a:rPr lang="ru-RU" sz="1600" b="1" dirty="0" smtClean="0">
                <a:solidFill>
                  <a:srgbClr val="FF0000"/>
                </a:solidFill>
                <a:ea typeface="Segoe UI Historic" pitchFamily="34" charset="0"/>
                <a:cs typeface="Segoe UI Historic" pitchFamily="34" charset="0"/>
              </a:rPr>
            </a:br>
            <a:r>
              <a:rPr lang="ru-RU" sz="1600" b="1" dirty="0">
                <a:solidFill>
                  <a:srgbClr val="FF0000"/>
                </a:solidFill>
              </a:rPr>
              <a:t>этот рассказ о том, как плохо, когда люди не делятся с товарищами, жадничают. </a:t>
            </a:r>
            <a:r>
              <a:rPr lang="ru-RU" sz="1600" b="1" dirty="0" smtClean="0">
                <a:solidFill>
                  <a:srgbClr val="FF0000"/>
                </a:solidFill>
                <a:ea typeface="Segoe UI Historic" pitchFamily="34" charset="0"/>
                <a:cs typeface="Segoe UI Historic" pitchFamily="34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ea typeface="Segoe UI Historic" pitchFamily="34" charset="0"/>
                <a:cs typeface="Segoe UI Historic" pitchFamily="34" charset="0"/>
              </a:rPr>
            </a:br>
            <a:endParaRPr lang="ru-RU" sz="1600" b="1" dirty="0">
              <a:solidFill>
                <a:srgbClr val="FF0000"/>
              </a:solidFill>
              <a:ea typeface="Segoe UI Historic" pitchFamily="34" charset="0"/>
              <a:cs typeface="Segoe UI Historic" pitchFamily="34" charset="0"/>
            </a:endParaRPr>
          </a:p>
        </p:txBody>
      </p:sp>
      <p:pic>
        <p:nvPicPr>
          <p:cNvPr id="4098" name="Picture 2" descr="C:\Users\1234\Desktop\IMG_20161111_1546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57356" y="1998194"/>
            <a:ext cx="5500726" cy="3216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373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/>
            </a:r>
            <a:br>
              <a:rPr lang="ru-RU" sz="28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</a:br>
            <a:r>
              <a:rPr lang="ru-RU" sz="1800" b="1" dirty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/>
            </a:r>
            <a:br>
              <a:rPr lang="ru-RU" sz="1800" b="1" dirty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</a:br>
            <a:r>
              <a:rPr lang="ru-RU" sz="18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>Беседа«Что такое хорошо и что такое плохо»</a:t>
            </a:r>
            <a:br>
              <a:rPr lang="ru-RU" sz="18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</a:br>
            <a:r>
              <a:rPr lang="ru-RU" sz="1800" dirty="0">
                <a:solidFill>
                  <a:srgbClr val="FF0000"/>
                </a:solidFill>
              </a:rPr>
              <a:t>Игра ассоциация  «Что такое хорошо и что такое плохо</a:t>
            </a:r>
            <a:r>
              <a:rPr lang="ru-RU" sz="1800" dirty="0" smtClean="0">
                <a:solidFill>
                  <a:srgbClr val="FF0000"/>
                </a:solidFill>
              </a:rPr>
              <a:t>»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 Собрать </a:t>
            </a:r>
            <a:r>
              <a:rPr lang="ru-RU" sz="1800" dirty="0">
                <a:solidFill>
                  <a:srgbClr val="FF0000"/>
                </a:solidFill>
              </a:rPr>
              <a:t>карточки по следующему признаку:</a:t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>а) положительные поступки;</a:t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>б) отрицательные поступки.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b="1" dirty="0">
              <a:solidFill>
                <a:srgbClr val="C00000"/>
              </a:solidFill>
              <a:ea typeface="Segoe UI Historic" pitchFamily="34" charset="0"/>
              <a:cs typeface="Segoe UI Historic" pitchFamily="34" charset="0"/>
            </a:endParaRPr>
          </a:p>
        </p:txBody>
      </p:sp>
      <p:pic>
        <p:nvPicPr>
          <p:cNvPr id="5122" name="Picture 2" descr="C:\Users\1234\Desktop\IMG_20161111_1556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3" y="2214554"/>
            <a:ext cx="3833065" cy="2857520"/>
          </a:xfrm>
          <a:prstGeom prst="rect">
            <a:avLst/>
          </a:prstGeom>
          <a:noFill/>
        </p:spPr>
      </p:pic>
      <p:pic>
        <p:nvPicPr>
          <p:cNvPr id="5123" name="Picture 3" descr="C:\Users\1234\Desktop\IMG_20161111_1559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214554"/>
            <a:ext cx="3352824" cy="28595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>Беседа «Что такое хорошо что такое плохо»</a:t>
            </a:r>
            <a:br>
              <a:rPr lang="ru-RU" sz="18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</a:br>
            <a:r>
              <a:rPr lang="ru-RU" sz="1800" dirty="0">
                <a:solidFill>
                  <a:srgbClr val="C00000"/>
                </a:solidFill>
                <a:ea typeface="Segoe UI Historic" pitchFamily="34" charset="0"/>
                <a:cs typeface="Segoe UI Historic" pitchFamily="34" charset="0"/>
              </a:rPr>
              <a:t>Распределить качества характера (хорошо – дерево с зелеными листочками, плохо – дерево с сухими желтыми листьями).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b="1" dirty="0">
              <a:solidFill>
                <a:srgbClr val="0070C0"/>
              </a:solidFill>
              <a:ea typeface="Segoe UI Historic" pitchFamily="34" charset="0"/>
              <a:cs typeface="Segoe UI Historic" pitchFamily="34" charset="0"/>
            </a:endParaRPr>
          </a:p>
        </p:txBody>
      </p:sp>
      <p:pic>
        <p:nvPicPr>
          <p:cNvPr id="6146" name="Picture 2" descr="C:\Users\1234\Desktop\IMG_20161111_1611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62602"/>
            <a:ext cx="6257940" cy="37525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115196" cy="1537324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/>
            </a:r>
            <a:br>
              <a:rPr lang="ru-RU" sz="14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</a:br>
            <a:r>
              <a:rPr lang="ru-RU" sz="16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>Беседа с детьми «Мое</a:t>
            </a:r>
            <a:r>
              <a:rPr lang="ru-RU" sz="1600" b="1" dirty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> имя</a:t>
            </a:r>
            <a:r>
              <a:rPr lang="ru-RU" sz="1600" b="1" dirty="0" smtClean="0">
                <a:solidFill>
                  <a:srgbClr val="0070C0"/>
                </a:solidFill>
                <a:ea typeface="Segoe UI Historic" pitchFamily="34" charset="0"/>
                <a:cs typeface="Segoe UI Historic" pitchFamily="34" charset="0"/>
              </a:rPr>
              <a:t>» (подготовлено совместно с родителями)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>
                <a:solidFill>
                  <a:srgbClr val="FF0000"/>
                </a:solidFill>
              </a:rPr>
              <a:t>У  </a:t>
            </a:r>
            <a:r>
              <a:rPr lang="ru-RU" sz="1600" dirty="0">
                <a:solidFill>
                  <a:srgbClr val="FF0000"/>
                </a:solidFill>
              </a:rPr>
              <a:t>каждого человека есть имя, и оно играет огромную роль в его жизни. По имени, как правило, определяется его пол – мальчик это или </a:t>
            </a:r>
            <a:r>
              <a:rPr lang="ru-RU" sz="1600" dirty="0" smtClean="0">
                <a:solidFill>
                  <a:srgbClr val="FF0000"/>
                </a:solidFill>
              </a:rPr>
              <a:t>девочка </a:t>
            </a:r>
            <a:r>
              <a:rPr lang="ru-RU" sz="1600" dirty="0">
                <a:solidFill>
                  <a:srgbClr val="FF0000"/>
                </a:solidFill>
              </a:rPr>
              <a:t>женщина.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i="1" dirty="0">
                <a:solidFill>
                  <a:srgbClr val="FF0000"/>
                </a:solidFill>
              </a:rPr>
              <a:t>Беседа «Твое имя»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3074" name="Picture 2" descr="C:\Users\1234\Desktop\IMG_20161115_1608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61344"/>
            <a:ext cx="72390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77</TotalTime>
  <Words>53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«Права детей»</vt:lpstr>
      <vt:lpstr>Консультации для родителей «</vt:lpstr>
      <vt:lpstr>В книжном уголке оформлена выставка книг  «Все о правах детей»</vt:lpstr>
      <vt:lpstr>Просмотр мультфильма  «Смешарики. Азбука прав»</vt:lpstr>
      <vt:lpstr>Библиотека «Семейного чтения» рассказ Светланы Александровны Граничной о правах детей</vt:lpstr>
      <vt:lpstr>  Беседа с детьми «Что такое хорошо и что такое плохо» Инсценировка   рассказа В. Осеевой «Синие листья». этот рассказ о том, как плохо, когда люди не делятся с товарищами, жадничают.  </vt:lpstr>
      <vt:lpstr>  Беседа«Что такое хорошо и что такое плохо» Игра ассоциация  «Что такое хорошо и что такое плохо»  Собрать карточки по следующему признаку: а) положительные поступки; б) отрицательные поступки. </vt:lpstr>
      <vt:lpstr>Беседа «Что такое хорошо что такое плохо» Распределить качества характера (хорошо – дерево с зелеными листочками, плохо – дерево с сухими желтыми листьями). </vt:lpstr>
      <vt:lpstr> Беседа с детьми «Мое имя» (подготовлено совместно с родителями) У  каждого человека есть имя, и оно играет огромную роль в его жизни. По имени, как правило, определяется его пол – мальчик это или девочка женщина. Беседа «Твое имя»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1234</dc:creator>
  <cp:lastModifiedBy>1234</cp:lastModifiedBy>
  <cp:revision>9</cp:revision>
  <dcterms:created xsi:type="dcterms:W3CDTF">2016-11-15T03:22:32Z</dcterms:created>
  <dcterms:modified xsi:type="dcterms:W3CDTF">2016-11-16T01:27:40Z</dcterms:modified>
</cp:coreProperties>
</file>