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FF99"/>
                </a:solidFill>
                <a:latin typeface="Aharoni" pitchFamily="2" charset="-79"/>
                <a:cs typeface="Aharoni" pitchFamily="2" charset="-79"/>
              </a:rPr>
              <a:t>Present Perfect Continuous</a:t>
            </a:r>
            <a:endParaRPr lang="ru-RU" sz="6000" dirty="0">
              <a:solidFill>
                <a:srgbClr val="FFFF99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45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1840" y="314096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d</a:t>
            </a:r>
            <a:r>
              <a:rPr lang="en-US" sz="3200" b="1" u="sng" dirty="0" smtClean="0"/>
              <a:t>ream (of)</a:t>
            </a:r>
            <a:endParaRPr lang="ru-RU" sz="3200" b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0" t="3760" r="5541" b="-3760"/>
          <a:stretch/>
        </p:blipFill>
        <p:spPr>
          <a:xfrm>
            <a:off x="4946211" y="188640"/>
            <a:ext cx="2961463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2303659"/>
            <a:ext cx="6192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have been dreaming of visiting Paris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13" y="3756941"/>
            <a:ext cx="1905266" cy="19052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5662207"/>
            <a:ext cx="5400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have been dreaming of ………..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4" y="2826879"/>
            <a:ext cx="2060848" cy="20608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7044" y="4581128"/>
            <a:ext cx="5141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have been …………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2319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3111807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w</a:t>
            </a:r>
            <a:r>
              <a:rPr lang="en-US" sz="3600" b="1" dirty="0" smtClean="0"/>
              <a:t>ait (for)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768041"/>
            <a:ext cx="3485475" cy="19652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20" y="692697"/>
            <a:ext cx="335394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23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9373" y="2458545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h</a:t>
            </a:r>
            <a:r>
              <a:rPr lang="en-US" sz="3600" b="1" dirty="0" smtClean="0"/>
              <a:t>ope (to)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685" y="752764"/>
            <a:ext cx="2814676" cy="21850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42" y="1412776"/>
            <a:ext cx="2403758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059" y="2564905"/>
            <a:ext cx="1312679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4767" y="278092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t</a:t>
            </a:r>
            <a:r>
              <a:rPr lang="en-US" sz="3600" b="1" dirty="0" smtClean="0"/>
              <a:t>hink (to)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8763"/>
            <a:ext cx="3136955" cy="29361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45024"/>
            <a:ext cx="2232248" cy="2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0"/>
          <a:stretch/>
        </p:blipFill>
        <p:spPr>
          <a:xfrm>
            <a:off x="755576" y="548680"/>
            <a:ext cx="3400425" cy="43895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76056" y="764704"/>
            <a:ext cx="139653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5:00</a:t>
            </a:r>
            <a:endParaRPr lang="ru-RU" sz="54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829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3402013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764704"/>
            <a:ext cx="139653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5:30</a:t>
            </a:r>
            <a:endParaRPr lang="ru-RU" sz="54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1187624" y="2996952"/>
            <a:ext cx="6768752" cy="144016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652120" y="2852936"/>
            <a:ext cx="0" cy="432048"/>
          </a:xfrm>
          <a:prstGeom prst="line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267744" y="2852936"/>
            <a:ext cx="0" cy="432048"/>
          </a:xfrm>
          <a:prstGeom prst="line">
            <a:avLst/>
          </a:prstGeo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619672" y="3356992"/>
            <a:ext cx="12961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5:00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3356991"/>
            <a:ext cx="12961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5:30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Двойные фигурные скобки 8"/>
          <p:cNvSpPr/>
          <p:nvPr/>
        </p:nvSpPr>
        <p:spPr>
          <a:xfrm rot="5400000">
            <a:off x="2411760" y="1592796"/>
            <a:ext cx="3096344" cy="3528392"/>
          </a:xfrm>
          <a:prstGeom prst="brace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5556" y="104329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She </a:t>
            </a:r>
            <a:r>
              <a:rPr lang="en-US" sz="3600" u="sng" dirty="0" smtClean="0"/>
              <a:t>has been waiting for 30 minutes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10821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92696"/>
            <a:ext cx="158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Have</a:t>
            </a:r>
          </a:p>
          <a:p>
            <a:r>
              <a:rPr lang="en-US" sz="4000" b="1" dirty="0" smtClean="0"/>
              <a:t>Has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1052736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been   + V</a:t>
            </a:r>
            <a:r>
              <a:rPr lang="en-US" sz="4000" b="1" u="sng" dirty="0" smtClean="0"/>
              <a:t>ing</a:t>
            </a:r>
            <a:r>
              <a:rPr lang="en-US" sz="4000" b="1" dirty="0" smtClean="0"/>
              <a:t> 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75005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/>
              <a:t>She has been waiting = She’s been    waiting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3095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260648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u="sng" dirty="0" smtClean="0"/>
              <a:t>Situations</a:t>
            </a:r>
            <a:endParaRPr lang="ru-RU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A) Barry started reading a book at midnight. It is now three in the morning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71703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long has he been reading?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86916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Answer: </a:t>
            </a:r>
            <a:r>
              <a:rPr lang="en-US" sz="3200" b="1" dirty="0" smtClean="0"/>
              <a:t>He has been reading for 3 hours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1951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B) Eva finished school at the beginning of March. It is now the end of July. </a:t>
            </a:r>
          </a:p>
          <a:p>
            <a:r>
              <a:rPr lang="en-US" sz="3600" b="1" dirty="0"/>
              <a:t> </a:t>
            </a:r>
            <a:r>
              <a:rPr lang="en-US" sz="3600" b="1" dirty="0" smtClean="0"/>
              <a:t>  </a:t>
            </a:r>
          </a:p>
          <a:p>
            <a:r>
              <a:rPr lang="en-US" sz="3200" b="1" dirty="0" smtClean="0"/>
              <a:t>How long has she been working?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4293096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Answer: </a:t>
            </a:r>
            <a:r>
              <a:rPr lang="en-US" sz="3200" b="1" dirty="0" smtClean="0"/>
              <a:t>She has been working for 5 months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4615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200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C) Terry and Kim first met and started living together seven years ago. They are still living together. </a:t>
            </a:r>
          </a:p>
          <a:p>
            <a:endParaRPr lang="en-US" dirty="0"/>
          </a:p>
          <a:p>
            <a:r>
              <a:rPr lang="en-US" sz="3200" b="1" dirty="0" smtClean="0"/>
              <a:t>How long have they been living together? 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386104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Answer</a:t>
            </a:r>
            <a:r>
              <a:rPr lang="en-US" sz="2800" b="1" dirty="0" smtClean="0"/>
              <a:t>: They have been living together for seven years.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9732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2831817" cy="2376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1484784"/>
            <a:ext cx="37444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What has he been doing?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" y="3645024"/>
            <a:ext cx="3312368" cy="2717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2608" y="3861048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He has been fighting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1991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112</TotalTime>
  <Words>180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Present Perfect Continuous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Continuous</dc:title>
  <dc:creator>Kseniya</dc:creator>
  <cp:lastModifiedBy>Kseniya</cp:lastModifiedBy>
  <cp:revision>15</cp:revision>
  <dcterms:created xsi:type="dcterms:W3CDTF">2016-11-03T10:06:42Z</dcterms:created>
  <dcterms:modified xsi:type="dcterms:W3CDTF">2016-11-21T15:34:14Z</dcterms:modified>
</cp:coreProperties>
</file>