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74" r:id="rId2"/>
    <p:sldId id="256" r:id="rId3"/>
    <p:sldId id="257" r:id="rId4"/>
    <p:sldId id="260" r:id="rId5"/>
    <p:sldId id="259" r:id="rId6"/>
    <p:sldId id="263" r:id="rId7"/>
    <p:sldId id="261" r:id="rId8"/>
    <p:sldId id="264" r:id="rId9"/>
    <p:sldId id="265" r:id="rId10"/>
    <p:sldId id="268" r:id="rId11"/>
    <p:sldId id="270" r:id="rId12"/>
    <p:sldId id="271" r:id="rId13"/>
    <p:sldId id="272" r:id="rId14"/>
    <p:sldId id="273" r:id="rId15"/>
    <p:sldId id="276" r:id="rId16"/>
    <p:sldId id="278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F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7" autoAdjust="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9E26-53E6-437D-AD9A-BD9EDC368B11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A095F-E1EA-4191-B1C9-FDE995681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836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A095F-E1EA-4191-B1C9-FDE995681EC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58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40785B-35B8-4D3B-9FBA-12B8DB05CD1C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5D497FE-A673-4368-A291-7B360547E1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.jpe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0528" y="1838356"/>
            <a:ext cx="944077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Тема: «Собственные имена существительные.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Заглавная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буква в географических названиях».</a:t>
            </a:r>
          </a:p>
        </p:txBody>
      </p:sp>
    </p:spTree>
    <p:extLst>
      <p:ext uri="{BB962C8B-B14F-4D97-AF65-F5344CB8AC3E}">
        <p14:creationId xmlns:p14="http://schemas.microsoft.com/office/powerpoint/2010/main" val="110047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2" descr="0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75708"/>
            <a:ext cx="2160587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260648"/>
            <a:ext cx="89289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«Заглавная буква в географических названиях».</a:t>
            </a:r>
            <a:endParaRPr lang="ru-RU" sz="4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19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россия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2015092"/>
            <a:ext cx="7074107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4177" y="476671"/>
            <a:ext cx="8164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Названия государств, городов, деревень, улиц, рек, гор, озёр, морей -это </a:t>
            </a: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собственные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имена существительные.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91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Users\ASUS\Desktop\презентация\crbst_Captureruuu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954482"/>
            <a:ext cx="5736294" cy="499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1880865"/>
            <a:ext cx="48245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Саша Иванов живёт на улице Мира в городе Москва. Летом он с тётей Полей поедет в Волгоград. Он стоит на берегу Волги. Волга-величайшая река России.</a:t>
            </a:r>
          </a:p>
        </p:txBody>
      </p:sp>
    </p:spTree>
    <p:extLst>
      <p:ext uri="{BB962C8B-B14F-4D97-AF65-F5344CB8AC3E}">
        <p14:creationId xmlns:p14="http://schemas.microsoft.com/office/powerpoint/2010/main" val="114373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3"/>
          <p:cNvSpPr>
            <a:spLocks noChangeArrowheads="1"/>
          </p:cNvSpPr>
          <p:nvPr/>
        </p:nvSpPr>
        <p:spPr bwMode="auto">
          <a:xfrm rot="5400000">
            <a:off x="3455875" y="1176240"/>
            <a:ext cx="2016225" cy="3816424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Имена собственные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1198" y="261428"/>
            <a:ext cx="2933187" cy="1487645"/>
          </a:xfrm>
          <a:prstGeom prst="roundRect">
            <a:avLst/>
          </a:prstGeom>
          <a:solidFill>
            <a:srgbClr val="26F03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отчества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фамилии.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02384" y="282819"/>
            <a:ext cx="2952328" cy="139189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Клички животных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43808" y="5085184"/>
            <a:ext cx="3312367" cy="147664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Названия городов,</a:t>
            </a:r>
          </a:p>
          <a:p>
            <a:pPr algn="ctr"/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посёлков,стран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рек, </a:t>
            </a:r>
            <a:r>
              <a:rPr lang="ru-RU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морей,океанов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3150981" y="1340768"/>
            <a:ext cx="628931" cy="735572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084441" y="1188367"/>
            <a:ext cx="783703" cy="887972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15440" y="4092565"/>
            <a:ext cx="48547" cy="1136635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 descr="C:\Users\ASUS\Desktop\презентация\0_b8e54_a603d90a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538" y="1648817"/>
            <a:ext cx="724010" cy="118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ASUS\Desktop\презентация\hello_html_m4a11f26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548" y="1649084"/>
            <a:ext cx="1515269" cy="143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ASUS\Desktop\презентация\hello_html_m68fabe7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1198" y="1991544"/>
            <a:ext cx="1873052" cy="149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ASUS\Desktop\презентация\i (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647" y="5701530"/>
            <a:ext cx="1609725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ASUS\Desktop\презентация\i (6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904" y="5024775"/>
            <a:ext cx="195928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ASUS\Desktop\презентация\trezini_vasilievsky_ostrov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12" y="4615986"/>
            <a:ext cx="1593258" cy="105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73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ASUS\Desktop\презентация\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30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11760" y="692696"/>
            <a:ext cx="640080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Буква обычная выросла вдруг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Выросла выше всех букв-подруг.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Буква расти не сама захотела,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Букве поручено важное дело.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Имя, фамилия пишутся с нею,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заметней им быть и виднее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звучали громко и гордо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Имя твое, имя улицы, города.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Буква большая – совсем не пустяк!</a:t>
            </a:r>
          </a:p>
        </p:txBody>
      </p:sp>
      <p:pic>
        <p:nvPicPr>
          <p:cNvPr id="18434" name="Picture 2" descr="C:\Users\ASUS\Desktop\презентация\e7c4b92e4b6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12" y="692696"/>
            <a:ext cx="1451466" cy="141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ASUS\Desktop\презентация\z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17538"/>
            <a:ext cx="1080120" cy="161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ASUS\Desktop\презентация\konspekt-zanyatiya-po-obucheniyu-gramote-v-podgotovitelnoj-gruppe-zvuki-v-v-bukva-v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1152475" cy="163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90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1563" y="116632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dirty="0" smtClean="0"/>
              <a:t>Оцени свою работу: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533400" y="1371600"/>
            <a:ext cx="4953000" cy="1066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Я ВСЕ ПОНЯЛ, У МЕНЯ ВСЕ ПОЛУЧИЛОСЬ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28600" y="3200400"/>
            <a:ext cx="5638800" cy="1143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НЕКОТОРЫЕ ЗАДАНИЯ ВЫЗВАЛИ ТРУДНОСТИ</a:t>
            </a: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152400" y="5181600"/>
            <a:ext cx="5791200" cy="1066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0000"/>
                </a:solidFill>
                <a:latin typeface="Times New Roman" pitchFamily="18" charset="0"/>
              </a:rPr>
              <a:t>Я НИЧЕГО НЕ СМОГ ВЫПОЛНИТЬ. БЫЛО СЛОЖНО</a:t>
            </a:r>
          </a:p>
        </p:txBody>
      </p:sp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6248400" y="1066800"/>
            <a:ext cx="1905000" cy="1676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6248400" y="2971800"/>
            <a:ext cx="1905000" cy="167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6248400" y="4876800"/>
            <a:ext cx="1905000" cy="1676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800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7875" y="2636912"/>
            <a:ext cx="5884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урок!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30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980728"/>
            <a:ext cx="7848872" cy="5400599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Стерегут вас загадки и тайны вокруг,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ответ не даётся никак,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волнуется рядом ваш искренний друг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Ваш слуга – вопросительный знак.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с ленивым незнайкой без дела грустит,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почемучкой – волшебник и маг.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ответ хоть на дне, хоть в огне отыскать,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Вас зовёт вопросительный знак.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когда вместе с вами до цели дойдёт,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ответ вам блеснёт, как маяк, -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 от радости спину свою распрямит,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Превратясь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восклицательный знак!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93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2636912"/>
            <a:ext cx="6574237" cy="92333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Имена собственные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24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3"/>
          <p:cNvSpPr>
            <a:spLocks noChangeArrowheads="1"/>
          </p:cNvSpPr>
          <p:nvPr/>
        </p:nvSpPr>
        <p:spPr bwMode="auto">
          <a:xfrm rot="5400000">
            <a:off x="3455875" y="1176240"/>
            <a:ext cx="2016225" cy="3816424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Имена собственные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1198" y="261428"/>
            <a:ext cx="2933187" cy="1487645"/>
          </a:xfrm>
          <a:prstGeom prst="roundRect">
            <a:avLst/>
          </a:prstGeom>
          <a:solidFill>
            <a:srgbClr val="26F03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8144" y="309303"/>
            <a:ext cx="2952328" cy="139189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94096" y="5036615"/>
            <a:ext cx="2939783" cy="13681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3150981" y="1340768"/>
            <a:ext cx="628931" cy="735572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084441" y="1188367"/>
            <a:ext cx="783703" cy="887972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463987" y="4100511"/>
            <a:ext cx="1" cy="936104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62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Я учусь во втором классе. Меня зовут ________.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фамилия__________.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классе я сижу рядом с ________. Моя подруга (мой друг) по классу_________.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Мою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учительницу зовут____________.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72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3"/>
          <p:cNvSpPr>
            <a:spLocks noChangeArrowheads="1"/>
          </p:cNvSpPr>
          <p:nvPr/>
        </p:nvSpPr>
        <p:spPr bwMode="auto">
          <a:xfrm rot="5400000">
            <a:off x="3455875" y="1176240"/>
            <a:ext cx="2016225" cy="3816424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Имена собственные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1198" y="261428"/>
            <a:ext cx="2933187" cy="1487645"/>
          </a:xfrm>
          <a:prstGeom prst="roundRect">
            <a:avLst/>
          </a:prstGeom>
          <a:solidFill>
            <a:srgbClr val="26F03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отчества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фамилии.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68144" y="309303"/>
            <a:ext cx="2952328" cy="139189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94095" y="5157192"/>
            <a:ext cx="2939783" cy="13681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3150981" y="1340768"/>
            <a:ext cx="628931" cy="735572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084441" y="1188367"/>
            <a:ext cx="783703" cy="887972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400806" y="4100511"/>
            <a:ext cx="1" cy="936104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ASUS\Desktop\презентация\hello_html_m68fabe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1198" y="1991544"/>
            <a:ext cx="1873052" cy="149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90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SUS\Desktop\презентация\0_b8e54_a603d90a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51" y="4646986"/>
            <a:ext cx="1103489" cy="181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SUS\Desktop\презентация\0_1511d7_331aae4d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789" y="4679439"/>
            <a:ext cx="1352454" cy="188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SUS\Desktop\презентация\hello_html_m60925f3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751206"/>
            <a:ext cx="2464290" cy="204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ASUS\Desktop\презентация\hello_html_m4a11f26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570" y="4395565"/>
            <a:ext cx="1214363" cy="115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476672"/>
            <a:ext cx="66247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кошка         Шарик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собака        Мурка</a:t>
            </a:r>
          </a:p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орова        Сокол</a:t>
            </a:r>
          </a:p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онь            Зорька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27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3"/>
          <p:cNvSpPr>
            <a:spLocks noChangeArrowheads="1"/>
          </p:cNvSpPr>
          <p:nvPr/>
        </p:nvSpPr>
        <p:spPr bwMode="auto">
          <a:xfrm rot="5400000">
            <a:off x="3455875" y="1176240"/>
            <a:ext cx="2016225" cy="3816424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Имена собственные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1198" y="261428"/>
            <a:ext cx="2933187" cy="1487645"/>
          </a:xfrm>
          <a:prstGeom prst="roundRect">
            <a:avLst/>
          </a:prstGeom>
          <a:solidFill>
            <a:srgbClr val="26F03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отчества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фамилии.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02384" y="282819"/>
            <a:ext cx="2952328" cy="139189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Клички животных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94095" y="5193673"/>
            <a:ext cx="2939783" cy="13681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3150981" y="1340768"/>
            <a:ext cx="628931" cy="735572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084441" y="1188367"/>
            <a:ext cx="783703" cy="887972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15440" y="4092565"/>
            <a:ext cx="48547" cy="1136635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0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C:\Users\ASUS\Desktop\презентация\crbst_Captureruuu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4" y="476673"/>
            <a:ext cx="5305425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62994" y="1238851"/>
            <a:ext cx="52565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ряд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Высоко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летает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о?О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.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рёл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В нашей стране есть город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о?О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.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рёл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2ряд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Азии есть река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т?Т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.игр. В лесах живёт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т?Т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.игр.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3ряд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Ребята приехали в город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л?Л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.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ьвов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В Африке живёт много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л?Л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.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ьвов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5263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327</TotalTime>
  <Words>214</Words>
  <Application>Microsoft Office PowerPoint</Application>
  <PresentationFormat>Экран (4:3)</PresentationFormat>
  <Paragraphs>44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 свою работу: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28</cp:revision>
  <dcterms:created xsi:type="dcterms:W3CDTF">2016-11-20T10:55:57Z</dcterms:created>
  <dcterms:modified xsi:type="dcterms:W3CDTF">2016-11-20T21:44:27Z</dcterms:modified>
</cp:coreProperties>
</file>