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59" r:id="rId6"/>
    <p:sldId id="266" r:id="rId7"/>
    <p:sldId id="260" r:id="rId8"/>
    <p:sldId id="261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58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DF239FC-1C8E-4A1C-9D1C-37DF5BE7B6B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3703EDB-4675-48C5-A91E-9EAB9722D7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39FC-1C8E-4A1C-9D1C-37DF5BE7B6B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03EDB-4675-48C5-A91E-9EAB9722D7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39FC-1C8E-4A1C-9D1C-37DF5BE7B6B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03EDB-4675-48C5-A91E-9EAB9722D7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39FC-1C8E-4A1C-9D1C-37DF5BE7B6B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03EDB-4675-48C5-A91E-9EAB9722D7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39FC-1C8E-4A1C-9D1C-37DF5BE7B6B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03EDB-4675-48C5-A91E-9EAB9722D7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39FC-1C8E-4A1C-9D1C-37DF5BE7B6B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03EDB-4675-48C5-A91E-9EAB9722D73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39FC-1C8E-4A1C-9D1C-37DF5BE7B6B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03EDB-4675-48C5-A91E-9EAB9722D73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39FC-1C8E-4A1C-9D1C-37DF5BE7B6B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03EDB-4675-48C5-A91E-9EAB9722D7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39FC-1C8E-4A1C-9D1C-37DF5BE7B6B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03EDB-4675-48C5-A91E-9EAB9722D7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DF239FC-1C8E-4A1C-9D1C-37DF5BE7B6B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3703EDB-4675-48C5-A91E-9EAB9722D7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DF239FC-1C8E-4A1C-9D1C-37DF5BE7B6B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3703EDB-4675-48C5-A91E-9EAB9722D7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DF239FC-1C8E-4A1C-9D1C-37DF5BE7B6B8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3703EDB-4675-48C5-A91E-9EAB9722D73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74562"/>
            <a:ext cx="7776864" cy="6070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079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340768"/>
            <a:ext cx="6183789" cy="4382301"/>
          </a:xfrm>
        </p:spPr>
        <p:txBody>
          <a:bodyPr/>
          <a:lstStyle/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2800" b="1" i="1" dirty="0" smtClean="0"/>
              <a:t>Спасибо за сотрудничество!</a:t>
            </a:r>
          </a:p>
          <a:p>
            <a:pPr marL="0" indent="0">
              <a:buNone/>
            </a:pPr>
            <a:endParaRPr lang="ru-RU" sz="4000" b="1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390" y="2924944"/>
            <a:ext cx="2364854" cy="2333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640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19" y="1794935"/>
            <a:ext cx="5398949" cy="697961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октября.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Классная работа.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780928"/>
            <a:ext cx="5819707" cy="115212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093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о</a:t>
            </a:r>
            <a:r>
              <a:rPr lang="ru-RU" dirty="0" smtClean="0"/>
              <a:t>кно вечер деревья снежинки</a:t>
            </a:r>
          </a:p>
          <a:p>
            <a:pPr marL="0" indent="0">
              <a:buNone/>
            </a:pPr>
            <a:r>
              <a:rPr lang="ru-RU" dirty="0" smtClean="0"/>
              <a:t>Цветут душистые ландыши.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Прыгнуть высоко.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926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2060848"/>
            <a:ext cx="6196405" cy="36038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Цветут душистые ландыши.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746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Цв</a:t>
            </a:r>
            <a:r>
              <a:rPr lang="ru-RU" dirty="0" smtClean="0">
                <a:solidFill>
                  <a:srgbClr val="00B050"/>
                </a:solidFill>
              </a:rPr>
              <a:t>е</a:t>
            </a:r>
            <a:r>
              <a:rPr lang="ru-RU" dirty="0" smtClean="0"/>
              <a:t>тут ду</a:t>
            </a:r>
            <a:r>
              <a:rPr lang="ru-RU" dirty="0" smtClean="0">
                <a:solidFill>
                  <a:srgbClr val="00B050"/>
                </a:solidFill>
              </a:rPr>
              <a:t>ши</a:t>
            </a:r>
            <a:r>
              <a:rPr lang="ru-RU" dirty="0" smtClean="0"/>
              <a:t>сты</a:t>
            </a:r>
            <a:r>
              <a:rPr lang="ru-RU" dirty="0" smtClean="0">
                <a:solidFill>
                  <a:srgbClr val="00B050"/>
                </a:solidFill>
              </a:rPr>
              <a:t>е</a:t>
            </a:r>
            <a:r>
              <a:rPr lang="ru-RU" dirty="0" smtClean="0"/>
              <a:t> ланды</a:t>
            </a:r>
            <a:r>
              <a:rPr lang="ru-RU" dirty="0" smtClean="0">
                <a:solidFill>
                  <a:srgbClr val="00B050"/>
                </a:solidFill>
              </a:rPr>
              <a:t>ши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790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к</a:t>
            </a:r>
            <a:r>
              <a:rPr lang="ru-RU" dirty="0" smtClean="0"/>
              <a:t>то знает читает много тот много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855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Кто много читает, тот много знает.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960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119313"/>
            <a:ext cx="6264695" cy="3603625"/>
          </a:xfrm>
        </p:spPr>
      </p:pic>
    </p:spTree>
    <p:extLst>
      <p:ext uri="{BB962C8B-B14F-4D97-AF65-F5344CB8AC3E}">
        <p14:creationId xmlns:p14="http://schemas.microsoft.com/office/powerpoint/2010/main" val="125913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124744"/>
            <a:ext cx="6471821" cy="459832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lex\Desktop\рефлексия вершина гор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8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108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68</TotalTime>
  <Words>40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Кнопка</vt:lpstr>
      <vt:lpstr>Презентация PowerPoint</vt:lpstr>
      <vt:lpstr>5 октября. Классная работа.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октября. Классная работа.</dc:title>
  <dc:creator>alex</dc:creator>
  <cp:lastModifiedBy>alex</cp:lastModifiedBy>
  <cp:revision>5</cp:revision>
  <dcterms:created xsi:type="dcterms:W3CDTF">2016-10-03T12:27:06Z</dcterms:created>
  <dcterms:modified xsi:type="dcterms:W3CDTF">2016-10-03T15:45:50Z</dcterms:modified>
</cp:coreProperties>
</file>