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2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>
                <a:latin typeface="Propisi" panose="02000508030000020003" pitchFamily="2" charset="0"/>
              </a:rPr>
              <a:t>правописание</a:t>
            </a:r>
            <a:endParaRPr lang="ru-RU" sz="9600" dirty="0">
              <a:latin typeface="Propisi" panose="02000508030000020003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4959" y="0"/>
            <a:ext cx="7766936" cy="1096899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latin typeface="Propisi" panose="02000508030000020003" pitchFamily="2" charset="0"/>
              </a:rPr>
              <a:t>Десятое октября.</a:t>
            </a:r>
          </a:p>
          <a:p>
            <a:r>
              <a:rPr lang="ru-RU" sz="4400" b="1" dirty="0" smtClean="0">
                <a:latin typeface="Propisi" panose="02000508030000020003" pitchFamily="2" charset="0"/>
              </a:rPr>
              <a:t>Классная работа.</a:t>
            </a:r>
            <a:endParaRPr lang="ru-RU" sz="4400" b="1" dirty="0"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552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3059" y="527221"/>
            <a:ext cx="9316995" cy="582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49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03189" y="2136339"/>
            <a:ext cx="834081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1.Прописная буква в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именах собственных.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/>
              <a:t>2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. Проверяемая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безударная гласная в корне слова.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3.Проверяемые парные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согласные.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4.Непроверяемые гласные и согласные в корне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5.Непроизносимые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согласные.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6.Удвоенные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согласные.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7.Разделительные 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 ъ знаки.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8. Перенос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слов.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9. Правописание </a:t>
            </a:r>
            <a:r>
              <a:rPr lang="ru-RU" dirty="0" smtClean="0">
                <a:solidFill>
                  <a:srgbClr val="C00000"/>
                </a:solidFill>
              </a:rPr>
              <a:t>буквосочетаний.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latin typeface="Propisi" panose="02000508030000020003" pitchFamily="2" charset="0"/>
              </a:rPr>
              <a:t>Правила орфографии.</a:t>
            </a:r>
            <a:endParaRPr lang="ru-RU" sz="8000" dirty="0"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833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 Правила написания буквосочетаний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жи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-ши,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ча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-ща, чу-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щу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чн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чк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щн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</a:p>
          <a:p>
            <a:r>
              <a:rPr lang="ru-RU" dirty="0" smtClean="0"/>
              <a:t>Повторить орфограммы.</a:t>
            </a:r>
          </a:p>
          <a:p>
            <a:r>
              <a:rPr lang="ru-RU" dirty="0" smtClean="0"/>
              <a:t>Применять знания на практике.</a:t>
            </a:r>
          </a:p>
          <a:p>
            <a:r>
              <a:rPr lang="ru-RU" dirty="0" smtClean="0"/>
              <a:t>Учиться слушать и вступать в диалог.</a:t>
            </a:r>
          </a:p>
          <a:p>
            <a:r>
              <a:rPr lang="ru-RU" dirty="0" smtClean="0"/>
              <a:t>Развивать орфографическую зоркость.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282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18094"/>
            <a:ext cx="6096000" cy="66218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Жи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да ши, </a:t>
            </a:r>
            <a:r>
              <a:rPr lang="ru-RU" b="1" i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жи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да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ши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С буквой И всегда пиши: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Мыши,  ёжики, ужи,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Лужи, крыши и моржи.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Ча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и ща, </a:t>
            </a:r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ча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и ща,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Роща, чаща и свеча,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Пища, туча, саранча-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С буквой А и </a:t>
            </a:r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ча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и ща.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Сочетания чу-</a:t>
            </a:r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щу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Пишем только с буквой У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Чудо, щука, ухвачу,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И кричу, лечу, хочу.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Точно, точка, стрелочка, 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Тучка, срочно, белочка,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Не запомнятся никак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Здесь не нужен мягкий знак.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63299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0639" y="728035"/>
            <a:ext cx="9378778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Я не справился с заданиями так  как хотел. Мне надо ещё поучиться.</a:t>
            </a:r>
          </a:p>
          <a:p>
            <a:pPr>
              <a:lnSpc>
                <a:spcPct val="105000"/>
              </a:lnSpc>
              <a:spcAft>
                <a:spcPts val="0"/>
              </a:spcAft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endParaRPr lang="ru-RU" sz="32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 справился с заданиями хорошо, но мне помогали.</a:t>
            </a:r>
          </a:p>
          <a:p>
            <a:pPr>
              <a:lnSpc>
                <a:spcPct val="105000"/>
              </a:lnSpc>
              <a:spcAft>
                <a:spcPts val="0"/>
              </a:spcAft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Я полностью справлялся с заданиями самостоятельно.</a:t>
            </a:r>
            <a:endParaRPr lang="ru-RU" sz="32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22746" y="3076866"/>
            <a:ext cx="223138" cy="2736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12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853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</TotalTime>
  <Words>154</Words>
  <Application>Microsoft Office PowerPoint</Application>
  <PresentationFormat>Широкоэкранный</PresentationFormat>
  <Paragraphs>45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Propisi</vt:lpstr>
      <vt:lpstr>Times New Roman</vt:lpstr>
      <vt:lpstr>Trebuchet MS</vt:lpstr>
      <vt:lpstr>Wingdings 3</vt:lpstr>
      <vt:lpstr>Грань</vt:lpstr>
      <vt:lpstr>правописание</vt:lpstr>
      <vt:lpstr>Презентация PowerPoint</vt:lpstr>
      <vt:lpstr>Правила орфографии.</vt:lpstr>
      <vt:lpstr> « Правила написания буквосочетаний жи-ши, ча-ща, чу-щу, чн, чк, щн».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».</dc:title>
  <dc:creator>807470</dc:creator>
  <cp:lastModifiedBy>807470</cp:lastModifiedBy>
  <cp:revision>14</cp:revision>
  <dcterms:created xsi:type="dcterms:W3CDTF">2016-10-09T15:38:42Z</dcterms:created>
  <dcterms:modified xsi:type="dcterms:W3CDTF">2016-10-09T17:38:38Z</dcterms:modified>
</cp:coreProperties>
</file>