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5" r:id="rId8"/>
    <p:sldId id="266" r:id="rId9"/>
    <p:sldId id="267" r:id="rId10"/>
    <p:sldId id="268" r:id="rId11"/>
    <p:sldId id="260" r:id="rId12"/>
    <p:sldId id="261" r:id="rId13"/>
    <p:sldId id="262" r:id="rId14"/>
    <p:sldId id="272" r:id="rId15"/>
    <p:sldId id="269" r:id="rId16"/>
    <p:sldId id="271" r:id="rId17"/>
    <p:sldId id="270" r:id="rId18"/>
    <p:sldId id="273" r:id="rId19"/>
    <p:sldId id="274" r:id="rId20"/>
    <p:sldId id="275" r:id="rId21"/>
    <p:sldId id="277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5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120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6DA4D-642E-4D9B-BB33-F0679584A653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EE1E-00FE-42A5-905A-D7089A7706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1380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6DA4D-642E-4D9B-BB33-F0679584A653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EE1E-00FE-42A5-905A-D7089A7706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3735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6DA4D-642E-4D9B-BB33-F0679584A653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EE1E-00FE-42A5-905A-D7089A7706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98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6DA4D-642E-4D9B-BB33-F0679584A653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EE1E-00FE-42A5-905A-D7089A7706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163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6DA4D-642E-4D9B-BB33-F0679584A653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EE1E-00FE-42A5-905A-D7089A7706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3450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6DA4D-642E-4D9B-BB33-F0679584A653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EE1E-00FE-42A5-905A-D7089A7706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591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6DA4D-642E-4D9B-BB33-F0679584A653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EE1E-00FE-42A5-905A-D7089A7706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890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6DA4D-642E-4D9B-BB33-F0679584A653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EE1E-00FE-42A5-905A-D7089A7706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604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6DA4D-642E-4D9B-BB33-F0679584A653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EE1E-00FE-42A5-905A-D7089A7706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403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6DA4D-642E-4D9B-BB33-F0679584A653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EE1E-00FE-42A5-905A-D7089A7706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047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6DA4D-642E-4D9B-BB33-F0679584A653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EE1E-00FE-42A5-905A-D7089A7706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093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46DA4D-642E-4D9B-BB33-F0679584A653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41EE1E-00FE-42A5-905A-D7089A7706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406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The Blue Jay | Bird Nut Blo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2860" y="0"/>
            <a:ext cx="12191980" cy="6857990"/>
          </a:xfrm>
          <a:prstGeom prst="rect">
            <a:avLst/>
          </a:prstGeom>
        </p:spPr>
      </p:pic>
      <p:sp>
        <p:nvSpPr>
          <p:cNvPr id="6" name="Rectangle 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" y="3764612"/>
            <a:ext cx="5442280" cy="225621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0079" y="4025589"/>
            <a:ext cx="4610932" cy="1415839"/>
          </a:xfrm>
        </p:spPr>
        <p:txBody>
          <a:bodyPr>
            <a:normAutofit fontScale="90000"/>
          </a:bodyPr>
          <a:lstStyle/>
          <a:p>
            <a:pPr algn="l"/>
            <a:br>
              <a:rPr lang="ru-RU" sz="40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Птицы разных стран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45719" y="5441429"/>
            <a:ext cx="45719" cy="379507"/>
          </a:xfrm>
        </p:spPr>
        <p:txBody>
          <a:bodyPr>
            <a:normAutofit/>
          </a:bodyPr>
          <a:lstStyle/>
          <a:p>
            <a:pPr algn="l"/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2950150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Великолепный фрегат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-2730674" y="-175364"/>
            <a:ext cx="1226838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Великолепный фрегат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142864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ientíficos rusos afirman que los hielos del Ártico “rejuvenecen ...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-839244" y="-150312"/>
            <a:ext cx="1103993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Птицы, живущие в вечных</a:t>
            </a:r>
          </a:p>
          <a:p>
            <a:pPr algn="ctr"/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 льдах Антарктиды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560395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Царски пингвини на Антарктику .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692"/>
            <a:ext cx="12192000" cy="6931717"/>
          </a:xfrm>
        </p:spPr>
      </p:pic>
      <p:sp>
        <p:nvSpPr>
          <p:cNvPr id="5" name="Прямоугольник 4"/>
          <p:cNvSpPr/>
          <p:nvPr/>
        </p:nvSpPr>
        <p:spPr>
          <a:xfrm>
            <a:off x="-475988" y="-1692"/>
            <a:ext cx="815351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пингвины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202883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Определитель птиц / пеликанообразные ...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68569"/>
            <a:ext cx="12192000" cy="6995138"/>
          </a:xfrm>
        </p:spPr>
      </p:pic>
      <p:sp>
        <p:nvSpPr>
          <p:cNvPr id="5" name="Прямоугольник 4"/>
          <p:cNvSpPr/>
          <p:nvPr/>
        </p:nvSpPr>
        <p:spPr>
          <a:xfrm>
            <a:off x="-3344449" y="-68569"/>
            <a:ext cx="1356548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Малая качурка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4309107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Angry Birds: Part 1, Barbarism from Above | Shit You Didn't Know About ...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-2392471" y="-137786"/>
            <a:ext cx="1196734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Снежный буревестник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713566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All months have average temperatures over 64° F (18° C).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13506"/>
            <a:ext cx="12192000" cy="7094356"/>
          </a:xfrm>
        </p:spPr>
      </p:pic>
      <p:sp>
        <p:nvSpPr>
          <p:cNvPr id="5" name="Прямоугольник 4"/>
          <p:cNvSpPr/>
          <p:nvPr/>
        </p:nvSpPr>
        <p:spPr>
          <a:xfrm>
            <a:off x="-1114816" y="-212942"/>
            <a:ext cx="1152167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Птицы, живущие в пустынях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810279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Страусы в историко-географической ...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7785" y="-16429"/>
            <a:ext cx="12329786" cy="6874429"/>
          </a:xfrm>
        </p:spPr>
      </p:pic>
      <p:sp>
        <p:nvSpPr>
          <p:cNvPr id="5" name="Прямоугольник 4"/>
          <p:cNvSpPr/>
          <p:nvPr/>
        </p:nvSpPr>
        <p:spPr>
          <a:xfrm>
            <a:off x="416827" y="-16429"/>
            <a:ext cx="20640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страус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597502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Secretary Bird | Flickr - Photo Sharing!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8767" y="0"/>
            <a:ext cx="12400767" cy="6701425"/>
          </a:xfrm>
        </p:spPr>
      </p:pic>
      <p:sp>
        <p:nvSpPr>
          <p:cNvPr id="5" name="Прямоугольник 4"/>
          <p:cNvSpPr/>
          <p:nvPr/>
        </p:nvSpPr>
        <p:spPr>
          <a:xfrm>
            <a:off x="3502212" y="0"/>
            <a:ext cx="91490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Птица секретарь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825822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На фото – красивые горы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365125"/>
            <a:ext cx="1000312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Птицы, живущие в горах.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306785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The tawny eagle (Aquila rapax) is an arid savanna raptor found in Asia ...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7004957"/>
          </a:xfrm>
        </p:spPr>
      </p:pic>
      <p:sp>
        <p:nvSpPr>
          <p:cNvPr id="5" name="Прямоугольник 4"/>
          <p:cNvSpPr/>
          <p:nvPr/>
        </p:nvSpPr>
        <p:spPr>
          <a:xfrm>
            <a:off x="-3281818" y="0"/>
            <a:ext cx="1422504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r>
              <a:rPr lang="ru-RU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рел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603704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1420586"/>
            <a:ext cx="10515600" cy="93072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 descr="Попугаи — ВикиФур, русскоязычная ...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89856"/>
            <a:ext cx="12311743" cy="6368143"/>
          </a:xfrm>
        </p:spPr>
      </p:pic>
      <p:sp>
        <p:nvSpPr>
          <p:cNvPr id="6" name="Прямоугольник 5"/>
          <p:cNvSpPr/>
          <p:nvPr/>
        </p:nvSpPr>
        <p:spPr>
          <a:xfrm>
            <a:off x="2494875" y="0"/>
            <a:ext cx="638270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Птицы жарких стран</a:t>
            </a:r>
          </a:p>
        </p:txBody>
      </p:sp>
    </p:spTree>
    <p:extLst>
      <p:ext uri="{BB962C8B-B14F-4D97-AF65-F5344CB8AC3E}">
        <p14:creationId xmlns:p14="http://schemas.microsoft.com/office/powerpoint/2010/main" val="34019678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Беркут унес чихуахуа | Статьи о ...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0208" y="0"/>
            <a:ext cx="12292208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-3294345" y="-137786"/>
            <a:ext cx="1049737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беркут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042225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грифы, Грифы стервятники, птицы грифы ...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30629"/>
            <a:ext cx="12192000" cy="6988629"/>
          </a:xfrm>
        </p:spPr>
      </p:pic>
      <p:sp>
        <p:nvSpPr>
          <p:cNvPr id="5" name="Прямоугольник 4"/>
          <p:cNvSpPr/>
          <p:nvPr/>
        </p:nvSpPr>
        <p:spPr>
          <a:xfrm>
            <a:off x="-3294345" y="-130629"/>
            <a:ext cx="102176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гриф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98817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ПАВЛИН - символ бессмертия. Обсуждение ...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0" y="200416"/>
            <a:ext cx="727696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павлин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7613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Description Pheasant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311743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710043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фазан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620234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Турухтан – птица с ярким воротником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44889"/>
            <a:ext cx="12450871" cy="6996834"/>
          </a:xfrm>
        </p:spPr>
      </p:pic>
      <p:sp>
        <p:nvSpPr>
          <p:cNvPr id="5" name="Прямоугольник 4"/>
          <p:cNvSpPr/>
          <p:nvPr/>
        </p:nvSpPr>
        <p:spPr>
          <a:xfrm>
            <a:off x="-438410" y="0"/>
            <a:ext cx="792562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турухтан</a:t>
            </a:r>
          </a:p>
        </p:txBody>
      </p:sp>
    </p:spTree>
    <p:extLst>
      <p:ext uri="{BB962C8B-B14F-4D97-AF65-F5344CB8AC3E}">
        <p14:creationId xmlns:p14="http://schemas.microsoft.com/office/powerpoint/2010/main" val="4005787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касовые - это... Что такое Бекасовые?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320"/>
            <a:ext cx="12192000" cy="685768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-450936" y="-87682"/>
            <a:ext cx="960425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Африканский бекас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53989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писок птиц заповедника, занесённых в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-112733" y="-137786"/>
            <a:ext cx="109880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Птицы живущие на побережье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165396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ichier:Chesapeake Bay gulls soaring.jpg — Wikipédia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-2329841" y="-150312"/>
            <a:ext cx="941425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чайки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113378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40px-Phalacrocorax-auritus-00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-651352" y="137786"/>
            <a:ext cx="815494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бакланы</a:t>
            </a:r>
          </a:p>
        </p:txBody>
      </p:sp>
    </p:spTree>
    <p:extLst>
      <p:ext uri="{BB962C8B-B14F-4D97-AF65-F5344CB8AC3E}">
        <p14:creationId xmlns:p14="http://schemas.microsoft.com/office/powerpoint/2010/main" val="16299989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46</Words>
  <Application>Microsoft Office PowerPoint</Application>
  <PresentationFormat>Широкоэкранный</PresentationFormat>
  <Paragraphs>22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Тема Office</vt:lpstr>
      <vt:lpstr> Птицы разных стран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Птицы разных стран</dc:title>
  <dc:creator>марина кулькова</dc:creator>
  <cp:lastModifiedBy>марина кулькова</cp:lastModifiedBy>
  <cp:revision>14</cp:revision>
  <dcterms:created xsi:type="dcterms:W3CDTF">2016-11-20T19:42:41Z</dcterms:created>
  <dcterms:modified xsi:type="dcterms:W3CDTF">2016-11-21T20:54:08Z</dcterms:modified>
  <cp:contentStatus/>
</cp:coreProperties>
</file>