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effectLst/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Части речи все нужны,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части речи все важны!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Выполнила  </a:t>
            </a:r>
            <a:r>
              <a:rPr lang="ru-RU" sz="1800" dirty="0" err="1" smtClean="0"/>
              <a:t>Витальева</a:t>
            </a:r>
            <a:r>
              <a:rPr lang="ru-RU" sz="1800" dirty="0" smtClean="0"/>
              <a:t> М.С.</a:t>
            </a:r>
          </a:p>
          <a:p>
            <a:r>
              <a:rPr lang="ru-RU" sz="1800" dirty="0"/>
              <a:t>у</a:t>
            </a:r>
            <a:r>
              <a:rPr lang="ru-RU" sz="1800" dirty="0" smtClean="0"/>
              <a:t>читель начальных классов</a:t>
            </a:r>
          </a:p>
          <a:p>
            <a:r>
              <a:rPr lang="ru-RU" sz="1800" dirty="0" smtClean="0"/>
              <a:t>МБОУ «Школа №94»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 самостоятельным частям речи относятся: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-Имя существительное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-Имя прилагательное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-Глагол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-Имя числительное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-Местоимение</a:t>
            </a:r>
          </a:p>
          <a:p>
            <a:r>
              <a:rPr lang="ru-RU" dirty="0" smtClean="0"/>
              <a:t>К служебным частям речи относятся: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-Предлоги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-Союзы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-Частицы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Части речи бывают самостоятельные и служебные.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-это часть речи, которая отвечает на вопросы КТО? или ЧТО? и обозначает ПРЕДМЕТ.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</a:t>
            </a:r>
            <a:r>
              <a:rPr lang="ru-RU" dirty="0" smtClean="0">
                <a:solidFill>
                  <a:srgbClr val="0070C0"/>
                </a:solidFill>
              </a:rPr>
              <a:t>Кто?                                    Что?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</a:t>
            </a:r>
            <a:r>
              <a:rPr lang="ru-RU" dirty="0" smtClean="0">
                <a:solidFill>
                  <a:srgbClr val="0070C0"/>
                </a:solidFill>
              </a:rPr>
              <a:t>Мальчик                  Мячик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</a:rPr>
              <a:t>Имя существительное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3429000"/>
            <a:ext cx="1654175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276600"/>
            <a:ext cx="2070100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это часть речи, которая отвечает на вопросы КАКОЙ? КАКАЯ? КАКОЕ? КАКИЕ? и обозначает ПРИЗНАК ПРЕДМЕТА.</a:t>
            </a:r>
          </a:p>
          <a:p>
            <a:pPr>
              <a:buNone/>
            </a:pPr>
            <a:r>
              <a:rPr lang="ru-RU" dirty="0" smtClean="0"/>
              <a:t>Какой? </a:t>
            </a:r>
            <a:r>
              <a:rPr lang="ru-RU" dirty="0" smtClean="0">
                <a:solidFill>
                  <a:schemeClr val="accent2"/>
                </a:solidFill>
              </a:rPr>
              <a:t> КРАСНЫЙ</a:t>
            </a:r>
          </a:p>
          <a:p>
            <a:pPr>
              <a:buNone/>
            </a:pPr>
            <a:r>
              <a:rPr lang="ru-RU" dirty="0" smtClean="0"/>
              <a:t>Какая?   </a:t>
            </a:r>
            <a:r>
              <a:rPr lang="ru-RU" dirty="0" smtClean="0">
                <a:solidFill>
                  <a:srgbClr val="00B0F0"/>
                </a:solidFill>
              </a:rPr>
              <a:t>СИЛЬНАЯ</a:t>
            </a:r>
          </a:p>
          <a:p>
            <a:pPr>
              <a:buNone/>
            </a:pPr>
            <a:r>
              <a:rPr lang="ru-RU" dirty="0" smtClean="0"/>
              <a:t>Какое? </a:t>
            </a:r>
            <a:r>
              <a:rPr lang="ru-RU" dirty="0" smtClean="0">
                <a:solidFill>
                  <a:srgbClr val="92D050"/>
                </a:solidFill>
              </a:rPr>
              <a:t> БОЛЬШОЕ</a:t>
            </a:r>
          </a:p>
          <a:p>
            <a:pPr>
              <a:buNone/>
            </a:pPr>
            <a:r>
              <a:rPr lang="ru-RU" dirty="0" smtClean="0"/>
              <a:t>Какие?  </a:t>
            </a:r>
            <a:r>
              <a:rPr lang="ru-RU" dirty="0" smtClean="0">
                <a:solidFill>
                  <a:srgbClr val="0070C0"/>
                </a:solidFill>
              </a:rPr>
              <a:t>КРАСИВЫЕ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r>
              <a:rPr lang="ru-RU" dirty="0" smtClean="0">
                <a:solidFill>
                  <a:srgbClr val="FF0000"/>
                </a:solidFill>
              </a:rPr>
              <a:t>Имя прилагательное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ru-RU" dirty="0" smtClean="0"/>
              <a:t>это часть речи, которая отвечает на вопросы ЧТО (С)ДЕЛАЕТ? ЧТО (С)ДЕЛАЛ? и обозначает ДЕЙСТВИЕ ПРЕДМЕТА.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Что ДЕЛАЕТ?</a:t>
            </a:r>
            <a:r>
              <a:rPr lang="ru-RU" dirty="0" smtClean="0">
                <a:solidFill>
                  <a:srgbClr val="FF0000"/>
                </a:solidFill>
              </a:rPr>
              <a:t>                         ЧТО СДЕЛАЛ?</a:t>
            </a:r>
          </a:p>
          <a:p>
            <a:pPr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      ПРЫГАЕТ                              </a:t>
            </a:r>
            <a:r>
              <a:rPr lang="ru-RU" dirty="0" smtClean="0">
                <a:solidFill>
                  <a:srgbClr val="FF0000"/>
                </a:solidFill>
              </a:rPr>
              <a:t>ПРИСЕЛ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</a:t>
            </a:r>
            <a:r>
              <a:rPr lang="ru-RU" dirty="0" smtClean="0">
                <a:solidFill>
                  <a:srgbClr val="FF0000"/>
                </a:solidFill>
              </a:rPr>
              <a:t>Глагол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388" y="3124200"/>
            <a:ext cx="1677811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3124201"/>
            <a:ext cx="1219200" cy="200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это часть речи, которая отвечает на вопросы СКОЛЬКО? КОТОРЫЙ? и обозначает КОЛИЧЕСТВО ПРЕДМЕТОВ ПРИ СЧЁТЕ.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СКОЛЬКО?                       </a:t>
            </a:r>
            <a:r>
              <a:rPr lang="ru-RU" dirty="0" smtClean="0">
                <a:solidFill>
                  <a:srgbClr val="7030A0"/>
                </a:solidFill>
              </a:rPr>
              <a:t>КОТОРЫЙ?</a:t>
            </a:r>
          </a:p>
          <a:p>
            <a:pPr>
              <a:buNone/>
            </a:pPr>
            <a:r>
              <a:rPr lang="ru-RU" sz="3600" dirty="0" smtClean="0">
                <a:solidFill>
                  <a:srgbClr val="92D050"/>
                </a:solidFill>
              </a:rPr>
              <a:t>    </a:t>
            </a:r>
          </a:p>
          <a:p>
            <a:pPr>
              <a:buNone/>
            </a:pPr>
            <a:r>
              <a:rPr lang="ru-RU" sz="3600" dirty="0" smtClean="0">
                <a:solidFill>
                  <a:srgbClr val="92D050"/>
                </a:solidFill>
              </a:rPr>
              <a:t>    ПЯТЬ                    </a:t>
            </a:r>
            <a:r>
              <a:rPr lang="ru-RU" sz="3600" dirty="0" smtClean="0">
                <a:solidFill>
                  <a:srgbClr val="C00000"/>
                </a:solidFill>
              </a:rPr>
              <a:t>ПЯТЫЙ</a:t>
            </a:r>
            <a:endParaRPr lang="ru-RU" sz="3600" dirty="0">
              <a:solidFill>
                <a:srgbClr val="92D05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r>
              <a:rPr lang="ru-RU" dirty="0" smtClean="0">
                <a:solidFill>
                  <a:srgbClr val="FF0000"/>
                </a:solidFill>
              </a:rPr>
              <a:t>Имя числительное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это часть речи, которая указывает на предмет, но не называет его. Личные местоимения изменяются по командам тех же вопросов, что </a:t>
            </a:r>
            <a:r>
              <a:rPr lang="ru-RU" smtClean="0"/>
              <a:t>и имена существительные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Местоимения бывают 1лица, 2 лица и 3 лица.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1л.                       2 л.                      3 л.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Я, МЫ                 ТЫ, ВЫ            ОН, ОНА,ОНО,          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                                         ОНИ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</a:t>
            </a:r>
            <a:r>
              <a:rPr lang="ru-RU" dirty="0" smtClean="0">
                <a:solidFill>
                  <a:srgbClr val="FF0000"/>
                </a:solidFill>
              </a:rPr>
              <a:t>Местоимение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</TotalTime>
  <Words>246</Words>
  <Application>Microsoft Office PowerPoint</Application>
  <PresentationFormat>Экран (4:3)</PresentationFormat>
  <Paragraphs>59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Части речи все нужны,  части речи все важны!</vt:lpstr>
      <vt:lpstr>          Части речи бывают самостоятельные и служебные. </vt:lpstr>
      <vt:lpstr>    Имя существительное</vt:lpstr>
      <vt:lpstr>      Имя прилагательное</vt:lpstr>
      <vt:lpstr>                Глагол</vt:lpstr>
      <vt:lpstr>      Имя числительное</vt:lpstr>
      <vt:lpstr>             Местоимение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Части речи все нужны,  части речи все важны!</dc:title>
  <dc:creator>Администратор</dc:creator>
  <cp:lastModifiedBy>Марина</cp:lastModifiedBy>
  <cp:revision>2</cp:revision>
  <dcterms:created xsi:type="dcterms:W3CDTF">2016-10-16T18:35:53Z</dcterms:created>
  <dcterms:modified xsi:type="dcterms:W3CDTF">2016-11-21T19:36:38Z</dcterms:modified>
</cp:coreProperties>
</file>