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1"/>
  </p:notesMasterIdLst>
  <p:sldIdLst>
    <p:sldId id="266" r:id="rId2"/>
    <p:sldId id="270" r:id="rId3"/>
    <p:sldId id="268" r:id="rId4"/>
    <p:sldId id="263" r:id="rId5"/>
    <p:sldId id="272" r:id="rId6"/>
    <p:sldId id="269" r:id="rId7"/>
    <p:sldId id="257" r:id="rId8"/>
    <p:sldId id="258" r:id="rId9"/>
    <p:sldId id="25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9AE206F-3ED1-4142-B5E5-C7F255A212C0}">
          <p14:sldIdLst>
            <p14:sldId id="266"/>
            <p14:sldId id="270"/>
            <p14:sldId id="268"/>
            <p14:sldId id="263"/>
            <p14:sldId id="272"/>
            <p14:sldId id="269"/>
            <p14:sldId id="257"/>
            <p14:sldId id="258"/>
            <p14:sldId id="25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442" autoAdjust="0"/>
    <p:restoredTop sz="94660"/>
  </p:normalViewPr>
  <p:slideViewPr>
    <p:cSldViewPr>
      <p:cViewPr varScale="1">
        <p:scale>
          <a:sx n="98" d="100"/>
          <a:sy n="98" d="100"/>
        </p:scale>
        <p:origin x="-5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61E1E3-9452-4AB1-A46B-1276B62C3505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D3A1FB-9A83-4071-9793-7A01D9DE2A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23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3A1FB-9A83-4071-9793-7A01D9DE2A9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603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>
            <a:prstTxWarp prst="textPlain">
              <a:avLst/>
            </a:prstTxWarp>
            <a:noAutofit/>
          </a:bodyPr>
          <a:lstStyle/>
          <a:p>
            <a:pPr marL="0" indent="0" algn="ctr">
              <a:buNone/>
            </a:pPr>
            <a:r>
              <a:rPr lang="ru-RU" sz="3600" b="1" i="1" dirty="0" smtClean="0">
                <a:solidFill>
                  <a:srgbClr val="FF0000"/>
                </a:solidFill>
              </a:rPr>
              <a:t>Добро пожаловать в группу № 11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91464" y="731838"/>
            <a:ext cx="3049522" cy="347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2400" i="1" dirty="0">
                <a:solidFill>
                  <a:srgbClr val="C00000"/>
                </a:solidFill>
                <a:latin typeface="Arial Black" pitchFamily="34" charset="0"/>
              </a:rPr>
              <a:t>Наша группа – «Рябинка».</a:t>
            </a:r>
          </a:p>
          <a:p>
            <a:pPr marL="0" indent="0" algn="ctr">
              <a:buNone/>
            </a:pPr>
            <a:r>
              <a:rPr lang="ru-RU" sz="2400" i="1" dirty="0">
                <a:solidFill>
                  <a:srgbClr val="C00000"/>
                </a:solidFill>
                <a:latin typeface="Arial Black" pitchFamily="34" charset="0"/>
              </a:rPr>
              <a:t>Любим мы повеселиться,</a:t>
            </a:r>
          </a:p>
          <a:p>
            <a:pPr marL="0" indent="0" algn="ctr">
              <a:buNone/>
            </a:pPr>
            <a:r>
              <a:rPr lang="ru-RU" sz="2400" i="1" dirty="0">
                <a:solidFill>
                  <a:srgbClr val="C00000"/>
                </a:solidFill>
                <a:latin typeface="Arial Black" pitchFamily="34" charset="0"/>
              </a:rPr>
              <a:t>Помечтать и удивиться</a:t>
            </a:r>
          </a:p>
          <a:p>
            <a:pPr marL="0" indent="0" algn="ctr">
              <a:buNone/>
            </a:pPr>
            <a:r>
              <a:rPr lang="ru-RU" sz="2400" i="1" dirty="0">
                <a:solidFill>
                  <a:srgbClr val="C00000"/>
                </a:solidFill>
                <a:latin typeface="Arial Black" pitchFamily="34" charset="0"/>
              </a:rPr>
              <a:t>Небу, солнышку, цветам.</a:t>
            </a:r>
          </a:p>
          <a:p>
            <a:pPr marL="0" indent="0" algn="ctr">
              <a:buNone/>
            </a:pPr>
            <a:r>
              <a:rPr lang="ru-RU" sz="2400" i="1" dirty="0">
                <a:solidFill>
                  <a:srgbClr val="C00000"/>
                </a:solidFill>
                <a:latin typeface="Arial Black" pitchFamily="34" charset="0"/>
              </a:rPr>
              <a:t>Приходите в гости к нам!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2433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9" y="836712"/>
            <a:ext cx="3456384" cy="4752528"/>
          </a:xfrm>
        </p:spPr>
        <p:txBody>
          <a:bodyPr>
            <a:noAutofit/>
          </a:bodyPr>
          <a:lstStyle/>
          <a:p>
            <a:r>
              <a:rPr lang="ru-RU" sz="1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Есть особый сад на свете,</a:t>
            </a:r>
          </a:p>
          <a:p>
            <a:r>
              <a:rPr lang="ru-RU" sz="1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 деревья в нем, а – дети,</a:t>
            </a:r>
          </a:p>
          <a:p>
            <a:r>
              <a:rPr lang="ru-RU" sz="1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Он - для маленьких ребят</a:t>
            </a:r>
          </a:p>
          <a:p>
            <a:r>
              <a:rPr lang="ru-RU" sz="1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 зовется детский сад!</a:t>
            </a:r>
          </a:p>
          <a:p>
            <a:r>
              <a:rPr lang="ru-RU" sz="1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Детский сад,</a:t>
            </a:r>
          </a:p>
          <a:p>
            <a:r>
              <a:rPr lang="ru-RU" sz="1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Детский сад…</a:t>
            </a:r>
          </a:p>
          <a:p>
            <a:r>
              <a:rPr lang="ru-RU" sz="1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Почему так говорят?</a:t>
            </a:r>
          </a:p>
          <a:p>
            <a:r>
              <a:rPr lang="ru-RU" sz="1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Потому что дружно в нем,</a:t>
            </a:r>
          </a:p>
          <a:p>
            <a:r>
              <a:rPr lang="ru-RU" sz="1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Мы одной семьей растем!</a:t>
            </a:r>
            <a:endParaRPr lang="ru-RU" sz="18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980729"/>
            <a:ext cx="4800099" cy="4032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653136"/>
            <a:ext cx="2520280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73240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67944" y="980728"/>
            <a:ext cx="41764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Собрались ребята в круг,</a:t>
            </a:r>
          </a:p>
          <a:p>
            <a:pPr algn="ctr"/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Я твой друг и ты мой друг,</a:t>
            </a:r>
          </a:p>
          <a:p>
            <a:pPr algn="ctr"/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Дружно за руки возьмемся</a:t>
            </a:r>
          </a:p>
          <a:p>
            <a:pPr algn="ctr"/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 друг другу улыбнемся</a:t>
            </a:r>
            <a:endParaRPr lang="ru-RU" sz="2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36712"/>
            <a:ext cx="3810000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8846" y="2636912"/>
            <a:ext cx="3783593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147188"/>
            <a:ext cx="2376263" cy="2487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47953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4048" y="1124744"/>
            <a:ext cx="38884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Здоровый дух в здоровом теле!</a:t>
            </a:r>
          </a:p>
          <a:p>
            <a:r>
              <a:rPr lang="ru-RU" dirty="0"/>
              <a:t>Об этом вечно нам твердят!</a:t>
            </a:r>
          </a:p>
          <a:p>
            <a:r>
              <a:rPr lang="ru-RU" dirty="0"/>
              <a:t>Мы знаем – спорт на самом деле </a:t>
            </a:r>
          </a:p>
          <a:p>
            <a:r>
              <a:rPr lang="ru-RU" dirty="0"/>
              <a:t>Полезен очень для ребят!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551836"/>
            <a:ext cx="460851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Со </a:t>
            </a:r>
            <a:r>
              <a:rPr lang="ru-RU" dirty="0"/>
              <a:t>спортом дружим не напрасно.</a:t>
            </a:r>
          </a:p>
          <a:p>
            <a:r>
              <a:rPr lang="ru-RU" dirty="0"/>
              <a:t>И цель свою мы видим ясно:</a:t>
            </a:r>
          </a:p>
          <a:p>
            <a:r>
              <a:rPr lang="ru-RU" dirty="0"/>
              <a:t>Хотим быстрее подрасти, </a:t>
            </a:r>
          </a:p>
          <a:p>
            <a:r>
              <a:rPr lang="ru-RU" dirty="0"/>
              <a:t>России славу принести!</a:t>
            </a:r>
          </a:p>
          <a:p>
            <a:r>
              <a:rPr lang="ru-RU" dirty="0"/>
              <a:t>И в Олимпийцы мы стремимся, </a:t>
            </a:r>
          </a:p>
          <a:p>
            <a:r>
              <a:rPr lang="ru-RU" dirty="0"/>
              <a:t>Преград к медалям не боимся!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40571"/>
            <a:ext cx="4104456" cy="3076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356992"/>
            <a:ext cx="4214160" cy="3162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9760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32656"/>
            <a:ext cx="7728900" cy="1800200"/>
          </a:xfrm>
          <a:prstGeom prst="rect">
            <a:avLst/>
          </a:prstGeom>
          <a:noFill/>
        </p:spPr>
        <p:txBody>
          <a:bodyPr wrap="square" rtlCol="0">
            <a:prstTxWarp prst="textCurveDown">
              <a:avLst/>
            </a:prstTxWarp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Наши уголки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46" y="2132856"/>
            <a:ext cx="3698006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132856"/>
            <a:ext cx="2875894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549221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1262" y="692696"/>
            <a:ext cx="3096344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i="1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Помни правила</a:t>
            </a: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, ребенок</a:t>
            </a:r>
            <a:r>
              <a:rPr lang="ru-RU" i="1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:</a:t>
            </a:r>
            <a:br>
              <a:rPr lang="ru-RU" i="1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</a:br>
            <a:r>
              <a:rPr lang="ru-RU" i="1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Коль идет машин поток, </a:t>
            </a:r>
            <a:br>
              <a:rPr lang="ru-RU" i="1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</a:br>
            <a:r>
              <a:rPr lang="ru-RU" i="1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Отыщи на перекрестке</a:t>
            </a:r>
            <a:br>
              <a:rPr lang="ru-RU" i="1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</a:br>
            <a:r>
              <a:rPr lang="ru-RU" i="1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Безопасный уголок.</a:t>
            </a:r>
            <a:endParaRPr lang="ru-RU" sz="1200" i="1" dirty="0"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  <a:ea typeface="Calibri"/>
              <a:cs typeface="Arial" pitchFamily="34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95787"/>
            <a:ext cx="3888432" cy="2924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5635" y="3448921"/>
            <a:ext cx="3886845" cy="3148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399" y="2420888"/>
            <a:ext cx="4308990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7740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067944" y="980728"/>
            <a:ext cx="41044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Свежий воздух малышам</a:t>
            </a:r>
          </a:p>
          <a:p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Нужен и полезен!</a:t>
            </a:r>
          </a:p>
          <a:p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Очень весело гулять</a:t>
            </a:r>
          </a:p>
          <a:p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И никаких болезней!</a:t>
            </a:r>
            <a:endParaRPr lang="ru-RU" sz="20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91" y="419259"/>
            <a:ext cx="3491433" cy="2747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2722" y="2206566"/>
            <a:ext cx="3175000" cy="238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91" y="3374857"/>
            <a:ext cx="3917286" cy="2945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149080"/>
            <a:ext cx="3175000" cy="238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0678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2" y="144462"/>
            <a:ext cx="3707457" cy="2852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1548" y="257440"/>
            <a:ext cx="3175000" cy="238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806170"/>
            <a:ext cx="3175000" cy="238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1548" y="2999970"/>
            <a:ext cx="3175000" cy="238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918" y="3352763"/>
            <a:ext cx="4042421" cy="3172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1111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44008" y="404664"/>
            <a:ext cx="40324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rgbClr val="00B050"/>
                </a:solidFill>
              </a:rPr>
              <a:t>Я люблю свой детский сад</a:t>
            </a:r>
          </a:p>
          <a:p>
            <a:r>
              <a:rPr lang="ru-RU" sz="2000" i="1" dirty="0" smtClean="0">
                <a:solidFill>
                  <a:srgbClr val="00B050"/>
                </a:solidFill>
              </a:rPr>
              <a:t>В нем полным-полно ребят.</a:t>
            </a:r>
          </a:p>
          <a:p>
            <a:r>
              <a:rPr lang="ru-RU" sz="2000" i="1" dirty="0" smtClean="0">
                <a:solidFill>
                  <a:srgbClr val="00B050"/>
                </a:solidFill>
              </a:rPr>
              <a:t>Раз, два, три, четыре, пять…</a:t>
            </a:r>
          </a:p>
          <a:p>
            <a:r>
              <a:rPr lang="ru-RU" sz="2000" i="1" dirty="0" smtClean="0">
                <a:solidFill>
                  <a:srgbClr val="00B050"/>
                </a:solidFill>
              </a:rPr>
              <a:t>Жаль, что всех не сосчитать.</a:t>
            </a:r>
          </a:p>
          <a:p>
            <a:r>
              <a:rPr lang="ru-RU" sz="2000" i="1" dirty="0" smtClean="0">
                <a:solidFill>
                  <a:srgbClr val="00B050"/>
                </a:solidFill>
              </a:rPr>
              <a:t>Может сто их, может двести</a:t>
            </a:r>
          </a:p>
          <a:p>
            <a:r>
              <a:rPr lang="ru-RU" sz="2000" i="1" dirty="0" smtClean="0">
                <a:solidFill>
                  <a:srgbClr val="00B050"/>
                </a:solidFill>
              </a:rPr>
              <a:t>Хорошо когда мы вместе!</a:t>
            </a:r>
            <a:endParaRPr lang="ru-RU" sz="2000" i="1" dirty="0">
              <a:solidFill>
                <a:srgbClr val="00B050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708920"/>
            <a:ext cx="5186428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076397"/>
            <a:ext cx="3175000" cy="238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8641"/>
            <a:ext cx="3099038" cy="2016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8854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1E1E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506</TotalTime>
  <Words>215</Words>
  <Application>Microsoft Office PowerPoint</Application>
  <PresentationFormat>Экран (4:3)</PresentationFormat>
  <Paragraphs>49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Добро пожаловать в группу № 11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Наша любимая 11 группа </dc:title>
  <cp:lastModifiedBy>диман</cp:lastModifiedBy>
  <cp:revision>29</cp:revision>
  <dcterms:modified xsi:type="dcterms:W3CDTF">2016-11-21T19:51:43Z</dcterms:modified>
</cp:coreProperties>
</file>