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7" r:id="rId5"/>
    <p:sldId id="262" r:id="rId6"/>
    <p:sldId id="268" r:id="rId7"/>
    <p:sldId id="273" r:id="rId8"/>
    <p:sldId id="261" r:id="rId9"/>
    <p:sldId id="263" r:id="rId10"/>
    <p:sldId id="259" r:id="rId11"/>
    <p:sldId id="260" r:id="rId12"/>
    <p:sldId id="264" r:id="rId13"/>
    <p:sldId id="270" r:id="rId14"/>
    <p:sldId id="269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C6600"/>
    <a:srgbClr val="FF00FF"/>
    <a:srgbClr val="0000FF"/>
    <a:srgbClr val="FFCC00"/>
    <a:srgbClr val="66CCFF"/>
    <a:srgbClr val="FFFFCC"/>
    <a:srgbClr val="DDDDDD"/>
    <a:srgbClr val="BADD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BCB1E-C834-4C3E-913C-B4D10C31A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00CCB-6E20-4B20-9D7E-D941E9D77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C971F-6F01-41DA-B53F-92E235402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6E364-FDC1-4314-9D9C-938F8EA3E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9FD0F-540E-4513-893B-308C32C23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CC224-BA67-489F-8FAA-3C15E7A73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A6F70-C8CF-4722-9C9C-1FD83F65B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1B37-DFBC-4750-9B35-03D96F190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B8958-5EAA-4368-87FB-123B09F59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411D9-2455-495D-B31D-9DD0C0F0B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3231E-2815-491E-AFD4-57803997C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6FC7C2-323C-429A-BB1C-CC7860F77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"/>
            <a:ext cx="7772400" cy="1390650"/>
          </a:xfrm>
          <a:solidFill>
            <a:srgbClr val="FFC000"/>
          </a:solidFill>
          <a:ln>
            <a:solidFill>
              <a:srgbClr val="C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МОИ ЖИВОТНЫЕ</a:t>
            </a:r>
          </a:p>
        </p:txBody>
      </p:sp>
      <p:pic>
        <p:nvPicPr>
          <p:cNvPr id="5124" name="Picture 4" descr="DSC003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" y="1714500"/>
            <a:ext cx="6858000" cy="5143500"/>
          </a:xfrm>
          <a:prstGeom prst="plaque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22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838200" y="228600"/>
            <a:ext cx="7543800" cy="646331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FFC0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dirty="0"/>
              <a:t>А ещё у меня есть две собаки</a:t>
            </a:r>
          </a:p>
        </p:txBody>
      </p:sp>
      <p:pic>
        <p:nvPicPr>
          <p:cNvPr id="8198" name="Picture 6" descr="DSC005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1382713"/>
            <a:ext cx="7086600" cy="5475287"/>
          </a:xfrm>
          <a:prstGeom prst="pentagon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7467600" y="4724400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Маркиз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" y="1752600"/>
            <a:ext cx="3581400" cy="1938992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FFC000">
                <a:alpha val="60000"/>
              </a:srgbClr>
            </a:glow>
          </a:effectLst>
          <a:scene3d>
            <a:camera prst="perspectiveContrastingRightFacing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/>
              <a:t>Я очень люблю Маркиза. Это умный пёс. Он всё понимает. Ему уже много лет. Я с ним всегда играю</a:t>
            </a:r>
            <a:r>
              <a:rPr lang="ru-RU" sz="2000" dirty="0"/>
              <a:t>.</a:t>
            </a:r>
          </a:p>
        </p:txBody>
      </p:sp>
    </p:spTree>
    <p:custDataLst>
      <p:tags r:id="rId1"/>
    </p:custDataLst>
  </p:cSld>
  <p:clrMapOvr>
    <a:masterClrMapping/>
  </p:clrMapOvr>
  <p:transition spd="slow" advTm="197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SC005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7600" y="838200"/>
            <a:ext cx="8026400" cy="6019800"/>
          </a:xfrm>
          <a:prstGeom prst="snip2DiagRect">
            <a:avLst/>
          </a:prstGeom>
          <a:noFill/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90600" y="457200"/>
            <a:ext cx="3124200" cy="356076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glow rad="101600">
              <a:srgbClr val="FFC000">
                <a:alpha val="60000"/>
              </a:srgbClr>
            </a:glow>
          </a:effectLst>
          <a:scene3d>
            <a:camera prst="perspectiveAbove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/>
              <a:t>А эту собаку  мы назвали Пушком, потому что маленький он был похож  на комочек пуха. Пушок хорошо охраняет дом. Верный друг. </a:t>
            </a:r>
          </a:p>
          <a:p>
            <a:pPr>
              <a:spcBef>
                <a:spcPct val="50000"/>
              </a:spcBef>
              <a:defRPr/>
            </a:pPr>
            <a:endParaRPr lang="ru-RU" sz="2400" dirty="0"/>
          </a:p>
        </p:txBody>
      </p:sp>
    </p:spTree>
    <p:custDataLst>
      <p:tags r:id="rId1"/>
    </p:custDataLst>
  </p:cSld>
  <p:clrMapOvr>
    <a:masterClrMapping/>
  </p:clrMapOvr>
  <p:transition spd="slow" advTm="13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DSC0053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8100"/>
            <a:ext cx="8915400" cy="6819900"/>
          </a:xfrm>
          <a:prstGeom prst="flowChartPunchedTape">
            <a:avLst/>
          </a:prstGeom>
          <a:noFill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43000" y="762000"/>
            <a:ext cx="3733800" cy="641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dirty="0"/>
              <a:t>Пушок на посту</a:t>
            </a:r>
          </a:p>
        </p:txBody>
      </p:sp>
    </p:spTree>
    <p:custDataLst>
      <p:tags r:id="rId1"/>
    </p:custDataLst>
  </p:cSld>
  <p:clrMapOvr>
    <a:masterClrMapping/>
  </p:clrMapOvr>
  <p:transition spd="slow" advTm="110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SC0055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762000"/>
            <a:ext cx="8128000" cy="6096000"/>
          </a:xfrm>
          <a:prstGeom prst="pentagon">
            <a:avLst/>
          </a:prstGeom>
          <a:noFill/>
          <a:ln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304800" y="457200"/>
            <a:ext cx="3886200" cy="584775"/>
          </a:xfrm>
          <a:prstGeom prst="rect">
            <a:avLst/>
          </a:prstGeom>
          <a:solidFill>
            <a:srgbClr val="66CCFF"/>
          </a:solidFill>
          <a:ln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  <a:scene3d>
            <a:camera prst="isometricOffAxis1Righ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/>
              <a:t>Кто там стучит?</a:t>
            </a:r>
          </a:p>
        </p:txBody>
      </p:sp>
    </p:spTree>
  </p:cSld>
  <p:clrMapOvr>
    <a:masterClrMapping/>
  </p:clrMapOvr>
  <p:transition spd="slow" advTm="289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C:\Documents and Settings\UserXP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7613" y="2286000"/>
            <a:ext cx="38750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C:\Documents and Settings\UserXP\Рабочий стол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09800"/>
            <a:ext cx="4787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304800"/>
            <a:ext cx="7772400" cy="1077218"/>
          </a:xfrm>
          <a:prstGeom prst="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/>
              <a:t>Разговаривать с тобой не хочу. Надоел ты мне.</a:t>
            </a:r>
          </a:p>
        </p:txBody>
      </p:sp>
    </p:spTree>
  </p:cSld>
  <p:clrMapOvr>
    <a:masterClrMapping/>
  </p:clrMapOvr>
  <p:transition spd="slow" advTm="452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8686800" cy="523220"/>
          </a:xfrm>
          <a:prstGeom prst="rect">
            <a:avLst/>
          </a:prstGeom>
          <a:solidFill>
            <a:srgbClr val="FFCC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FF0000">
                <a:alpha val="60000"/>
              </a:srgbClr>
            </a:glo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/>
              <a:t>Я люблю своих животных и никогда их не обижаю.</a:t>
            </a:r>
          </a:p>
        </p:txBody>
      </p:sp>
      <p:pic>
        <p:nvPicPr>
          <p:cNvPr id="16389" name="Picture 5" descr="DSC0045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3886200"/>
            <a:ext cx="3505200" cy="2628900"/>
          </a:xfrm>
          <a:prstGeom prst="teardrop">
            <a:avLst/>
          </a:prstGeom>
          <a:noFill/>
          <a:effectLst>
            <a:glow rad="101600">
              <a:srgbClr val="FF00FF">
                <a:alpha val="60000"/>
              </a:srgbClr>
            </a:glow>
          </a:effectLst>
        </p:spPr>
      </p:pic>
      <p:pic>
        <p:nvPicPr>
          <p:cNvPr id="16390" name="Picture 6" descr="DSC0046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1200" y="4038600"/>
            <a:ext cx="2870200" cy="2590800"/>
          </a:xfrm>
          <a:prstGeom prst="flowChartPreparation">
            <a:avLst/>
          </a:prstGeom>
          <a:noFill/>
          <a:ln>
            <a:solidFill>
              <a:srgbClr val="0000FF"/>
            </a:solidFill>
          </a:ln>
          <a:effectLst>
            <a:glow rad="101600">
              <a:srgbClr val="0000FF">
                <a:alpha val="60000"/>
              </a:srgbClr>
            </a:glow>
          </a:effectLst>
        </p:spPr>
      </p:pic>
      <p:pic>
        <p:nvPicPr>
          <p:cNvPr id="16391" name="Picture 7" descr="DSC0052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914400"/>
            <a:ext cx="4114800" cy="3086100"/>
          </a:xfrm>
          <a:prstGeom prst="diamond">
            <a:avLst/>
          </a:prstGeom>
          <a:noFill/>
          <a:ln>
            <a:solidFill>
              <a:srgbClr val="0000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6392" name="Picture 8" descr="DSC0052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81600" y="762000"/>
            <a:ext cx="2686050" cy="3048000"/>
          </a:xfrm>
          <a:prstGeom prst="ellipse">
            <a:avLst/>
          </a:prstGeom>
          <a:noFill/>
          <a:ln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</p:pic>
    </p:spTree>
    <p:custDataLst>
      <p:tags r:id="rId1"/>
    </p:custDataLst>
  </p:cSld>
  <p:clrMapOvr>
    <a:masterClrMapping/>
  </p:clrMapOvr>
  <p:transition spd="slow" advTm="180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010-web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14600" y="5791200"/>
            <a:ext cx="62484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/>
              <a:t>Спасибо за внимание</a:t>
            </a:r>
          </a:p>
        </p:txBody>
      </p:sp>
    </p:spTree>
    <p:custDataLst>
      <p:tags r:id="rId1"/>
    </p:custDataLst>
  </p:cSld>
  <p:clrMapOvr>
    <a:masterClrMapping/>
  </p:clrMapOvr>
  <p:transition spd="slow" advTm="105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43000" y="830263"/>
            <a:ext cx="7620000" cy="2286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</a:t>
            </a:r>
            <a:r>
              <a:rPr lang="ru-RU" sz="3200"/>
              <a:t>Я Усов Алёша. Сейчас вам расскажу о своих  домашних животных.</a:t>
            </a:r>
          </a:p>
          <a:p>
            <a:pPr>
              <a:spcBef>
                <a:spcPct val="50000"/>
              </a:spcBef>
            </a:pPr>
            <a:r>
              <a:rPr lang="ru-RU" sz="3200"/>
              <a:t>   Отгадайте загадки и узнаете какие животные у меня живут.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81000" y="3581400"/>
            <a:ext cx="4495800" cy="822325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solidFill>
              <a:srgbClr val="0070C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HeroicExtremeRightFacing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defRPr/>
            </a:pPr>
            <a:r>
              <a:rPr lang="ru-RU" sz="2400" dirty="0"/>
              <a:t>    Молочко из плошки пьёт, Возле норки мышку ждёт.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419600" y="4191000"/>
            <a:ext cx="4038600" cy="16144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/>
              <a:t>Сторож он известный,               Сторож он чудесный. Громко лая  и рыча,                 В дом не пустит чужака</a:t>
            </a:r>
            <a:r>
              <a:rPr lang="ru-RU" sz="2800" dirty="0"/>
              <a:t>.</a:t>
            </a:r>
          </a:p>
        </p:txBody>
      </p:sp>
    </p:spTree>
    <p:custDataLst>
      <p:tags r:id="rId1"/>
    </p:custDataLst>
  </p:cSld>
  <p:clrMapOvr>
    <a:masterClrMapping/>
  </p:clrMapOvr>
  <p:transition spd="slow" advTm="173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Фото0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09600" y="1600200"/>
            <a:ext cx="1981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ПИРОЖОК                                           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410200" y="2286000"/>
            <a:ext cx="3505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Василий  Котофеевич                                                                                                              </a:t>
            </a:r>
          </a:p>
        </p:txBody>
      </p:sp>
    </p:spTree>
    <p:custDataLst>
      <p:tags r:id="rId1"/>
    </p:custDataLst>
  </p:cSld>
  <p:clrMapOvr>
    <a:masterClrMapping/>
  </p:clrMapOvr>
  <p:transition spd="slow" advTm="189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  <a:ln>
            <a:solidFill>
              <a:srgbClr val="C00000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У меня дома есть животные. </a:t>
            </a:r>
          </a:p>
          <a:p>
            <a:pPr eaLnBrk="1" hangingPunct="1">
              <a:buFontTx/>
              <a:buNone/>
            </a:pPr>
            <a:r>
              <a:rPr lang="ru-RU" smtClean="0"/>
              <a:t>Коты  Василий Котофеевич и Пирожок.</a:t>
            </a:r>
          </a:p>
          <a:p>
            <a:pPr eaLnBrk="1" hangingPunct="1">
              <a:buFontTx/>
              <a:buNone/>
            </a:pPr>
            <a:r>
              <a:rPr lang="ru-RU" smtClean="0"/>
              <a:t>Василий Котофеевич белый с рыжими</a:t>
            </a:r>
          </a:p>
          <a:p>
            <a:pPr eaLnBrk="1" hangingPunct="1">
              <a:buFontTx/>
              <a:buNone/>
            </a:pPr>
            <a:r>
              <a:rPr lang="ru-RU" smtClean="0"/>
              <a:t>пятнами, а Пирожок персикового цвета.</a:t>
            </a:r>
          </a:p>
          <a:p>
            <a:pPr eaLnBrk="1" hangingPunct="1">
              <a:buFontTx/>
              <a:buNone/>
            </a:pPr>
            <a:r>
              <a:rPr lang="ru-RU" smtClean="0"/>
              <a:t>Василий Котофеевич любит спать на</a:t>
            </a:r>
          </a:p>
          <a:p>
            <a:pPr eaLnBrk="1" hangingPunct="1">
              <a:buFontTx/>
              <a:buNone/>
            </a:pPr>
            <a:r>
              <a:rPr lang="ru-RU" smtClean="0"/>
              <a:t>печи, ленивый. </a:t>
            </a:r>
          </a:p>
          <a:p>
            <a:pPr eaLnBrk="1" hangingPunct="1">
              <a:buFontTx/>
              <a:buNone/>
            </a:pPr>
            <a:r>
              <a:rPr lang="ru-RU" smtClean="0"/>
              <a:t>Пирожок любит играть, гулять на улице,</a:t>
            </a:r>
          </a:p>
          <a:p>
            <a:pPr eaLnBrk="1" hangingPunct="1">
              <a:buFontTx/>
              <a:buNone/>
            </a:pPr>
            <a:r>
              <a:rPr lang="ru-RU" smtClean="0"/>
              <a:t>ловить мышей. Между собой они живут</a:t>
            </a:r>
          </a:p>
          <a:p>
            <a:pPr eaLnBrk="1" hangingPunct="1">
              <a:buFontTx/>
              <a:buNone/>
            </a:pPr>
            <a:r>
              <a:rPr lang="ru-RU" smtClean="0"/>
              <a:t>дружно.</a:t>
            </a:r>
          </a:p>
        </p:txBody>
      </p:sp>
    </p:spTree>
    <p:custDataLst>
      <p:tags r:id="rId1"/>
    </p:custDataLst>
  </p:cSld>
  <p:clrMapOvr>
    <a:masterClrMapping/>
  </p:clrMapOvr>
  <p:transition spd="slow" advTm="249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DSC005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72600" cy="6915150"/>
          </a:xfrm>
          <a:prstGeom prst="hexagon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029200" y="762000"/>
            <a:ext cx="4267200" cy="1739900"/>
          </a:xfrm>
          <a:prstGeom prst="rect">
            <a:avLst/>
          </a:prstGeom>
          <a:solidFill>
            <a:srgbClr val="FFFF99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glow rad="101600">
              <a:srgbClr val="CC6600">
                <a:alpha val="60000"/>
              </a:srgbClr>
            </a:glow>
          </a:effectLst>
          <a:scene3d>
            <a:camera prst="perspectiveContrastingLeftFacing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dirty="0"/>
              <a:t>Пирожок загорает на весеннем солнышке</a:t>
            </a:r>
          </a:p>
        </p:txBody>
      </p:sp>
    </p:spTree>
    <p:custDataLst>
      <p:tags r:id="rId1"/>
    </p:custDataLst>
  </p:cSld>
  <p:clrMapOvr>
    <a:masterClrMapping/>
  </p:clrMapOvr>
  <p:transition spd="slow" advTm="104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DSC005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1219200"/>
            <a:ext cx="6830197" cy="51054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 prst="convex"/>
          </a:sp3d>
        </p:spPr>
      </p:pic>
      <p:sp>
        <p:nvSpPr>
          <p:cNvPr id="5" name="TextBox 4"/>
          <p:cNvSpPr txBox="1"/>
          <p:nvPr/>
        </p:nvSpPr>
        <p:spPr>
          <a:xfrm>
            <a:off x="1447800" y="533400"/>
            <a:ext cx="69342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Ещё </a:t>
            </a:r>
            <a:r>
              <a:rPr lang="ru-RU" sz="2800" dirty="0" err="1"/>
              <a:t>что-ли</a:t>
            </a:r>
            <a:r>
              <a:rPr lang="ru-RU" sz="2800" dirty="0"/>
              <a:t> полакать, пока нет Васьки</a:t>
            </a:r>
          </a:p>
        </p:txBody>
      </p:sp>
    </p:spTree>
  </p:cSld>
  <p:clrMapOvr>
    <a:masterClrMapping/>
  </p:clrMapOvr>
  <p:transition spd="slow" advTm="479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DSC005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524000"/>
            <a:ext cx="6502400" cy="487680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685800" y="685800"/>
            <a:ext cx="7696200" cy="954107"/>
          </a:xfrm>
          <a:prstGeom prst="rect">
            <a:avLst/>
          </a:prstGeom>
          <a:solidFill>
            <a:srgbClr val="BADDE1"/>
          </a:solidFill>
          <a:ln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Открыть сумку или не открыть?  А пахнет  вкусно.</a:t>
            </a:r>
          </a:p>
        </p:txBody>
      </p:sp>
    </p:spTree>
  </p:cSld>
  <p:clrMapOvr>
    <a:masterClrMapping/>
  </p:clrMapOvr>
  <p:transition spd="slow" advTm="452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DSC005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66800" y="762000"/>
            <a:ext cx="7620000" cy="1066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/>
              <a:t>Василий </a:t>
            </a:r>
            <a:r>
              <a:rPr lang="ru-RU" sz="3200" dirty="0" err="1"/>
              <a:t>Котофеевич</a:t>
            </a:r>
            <a:r>
              <a:rPr lang="ru-RU" sz="3200" dirty="0"/>
              <a:t> отдыхает после прогулки.</a:t>
            </a:r>
          </a:p>
        </p:txBody>
      </p:sp>
    </p:spTree>
    <p:custDataLst>
      <p:tags r:id="rId1"/>
    </p:custDataLst>
  </p:cSld>
  <p:clrMapOvr>
    <a:masterClrMapping/>
  </p:clrMapOvr>
  <p:transition spd="slow" advTm="11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DSC005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5638800"/>
            <a:ext cx="8686800" cy="94615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dirty="0"/>
              <a:t>Василий </a:t>
            </a:r>
            <a:r>
              <a:rPr lang="ru-RU" sz="2800" dirty="0" err="1"/>
              <a:t>Котофеевич</a:t>
            </a:r>
            <a:r>
              <a:rPr lang="ru-RU" sz="2800" dirty="0"/>
              <a:t> и Пирожок приготовились идти в баню. </a:t>
            </a:r>
          </a:p>
        </p:txBody>
      </p:sp>
    </p:spTree>
    <p:custDataLst>
      <p:tags r:id="rId1"/>
    </p:custDataLst>
  </p:cSld>
  <p:clrMapOvr>
    <a:masterClrMapping/>
  </p:clrMapOvr>
  <p:transition spd="slow" advTm="120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3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4.5|2.9|2.5|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5.1|4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4.1|4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3.6|1.7|2.1|1.9|1.9|2|1.9|2.1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4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4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3.1|3.4|4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3.4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233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Оформление по умолчанию</vt:lpstr>
      <vt:lpstr>МОИ ЖИВОТНЫЕ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123</dc:creator>
  <cp:lastModifiedBy>123</cp:lastModifiedBy>
  <cp:revision>19</cp:revision>
  <cp:lastPrinted>1601-01-01T00:00:00Z</cp:lastPrinted>
  <dcterms:created xsi:type="dcterms:W3CDTF">1601-01-01T00:00:00Z</dcterms:created>
  <dcterms:modified xsi:type="dcterms:W3CDTF">2016-11-21T12:51:47Z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