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6" r:id="rId2"/>
    <p:sldId id="286" r:id="rId3"/>
    <p:sldId id="277" r:id="rId4"/>
    <p:sldId id="278" r:id="rId5"/>
    <p:sldId id="279" r:id="rId6"/>
    <p:sldId id="280" r:id="rId7"/>
    <p:sldId id="281" r:id="rId8"/>
    <p:sldId id="283" r:id="rId9"/>
    <p:sldId id="284" r:id="rId10"/>
    <p:sldId id="285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62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E3D576-1A25-43A1-87FD-A0B9D833F116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039504-CC56-4C4F-9207-2B1D38BBDF8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\Documents\&#1070;&#1088;&#259;%20&#1063;&#259;&#1074;&#1072;&#1096;&#1100;&#1077;&#1085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\Documents\&#1054;&#1090;&#1082;&#1088;&#1099;&#1090;&#1099;&#1081;%20&#1091;&#1088;&#1086;&#1082;%20&#1055;&#1056;&#1048;&#1063;&#1040;&#1057;&#1058;&#1048;\&#1072;&#1083;&#1100;&#1073;&#1080;&#1085;&#1072;%20&#1070;&#1088;&#1072;&#1090;&#1091;%20&#1063;&#259;&#1074;&#1072;&#1096;&#1100;&#1077;&#1085;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ом\Pictures\195fc76ef90c1ae34254e1cfbc97e43b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0"/>
            <a:ext cx="8072494" cy="6858000"/>
          </a:xfrm>
          <a:prstGeom prst="rect">
            <a:avLst/>
          </a:prstGeom>
          <a:noFill/>
        </p:spPr>
      </p:pic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 flipV="1">
            <a:off x="-3286170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5393545" y="3107543"/>
            <a:ext cx="6858002" cy="6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Юрă Чăвашье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786" y="6035695"/>
            <a:ext cx="571504" cy="393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6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8-мĕш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 Причасти туп»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/>
              <a:t>Ĕнсе</a:t>
            </a:r>
            <a:r>
              <a:rPr lang="ru-RU" sz="2400" dirty="0"/>
              <a:t> </a:t>
            </a:r>
            <a:r>
              <a:rPr lang="ru-RU" sz="2400" dirty="0" err="1"/>
              <a:t>хыçнипе</a:t>
            </a:r>
            <a:r>
              <a:rPr lang="ru-RU" sz="2400" dirty="0"/>
              <a:t> </a:t>
            </a:r>
            <a:r>
              <a:rPr lang="ru-RU" sz="2400" dirty="0" err="1"/>
              <a:t>ĕç</a:t>
            </a:r>
            <a:r>
              <a:rPr lang="ru-RU" sz="2400" dirty="0"/>
              <a:t> </a:t>
            </a:r>
            <a:r>
              <a:rPr lang="ru-RU" sz="2400" dirty="0" err="1" smtClean="0"/>
              <a:t>пулмасть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Паян </a:t>
            </a:r>
            <a:r>
              <a:rPr lang="ru-RU" sz="2400" dirty="0" err="1"/>
              <a:t>тумалли</a:t>
            </a:r>
            <a:r>
              <a:rPr lang="ru-RU" sz="2400" dirty="0"/>
              <a:t> </a:t>
            </a:r>
            <a:r>
              <a:rPr lang="ru-RU" sz="2400" dirty="0" err="1"/>
              <a:t>ĕçе</a:t>
            </a:r>
            <a:r>
              <a:rPr lang="ru-RU" sz="2400" dirty="0"/>
              <a:t> </a:t>
            </a:r>
            <a:r>
              <a:rPr lang="ru-RU" sz="2400" dirty="0" err="1"/>
              <a:t>ырана</a:t>
            </a:r>
            <a:r>
              <a:rPr lang="ru-RU" sz="2400" dirty="0"/>
              <a:t> ан </a:t>
            </a:r>
            <a:r>
              <a:rPr lang="ru-RU" sz="2400" dirty="0" err="1" smtClean="0"/>
              <a:t>хăвар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 err="1"/>
              <a:t>Юратнă</a:t>
            </a:r>
            <a:r>
              <a:rPr lang="ru-RU" sz="2400" dirty="0"/>
              <a:t> </a:t>
            </a:r>
            <a:r>
              <a:rPr lang="ru-RU" sz="2400" dirty="0" err="1" smtClean="0"/>
              <a:t>ĕç</a:t>
            </a:r>
            <a:r>
              <a:rPr lang="ru-RU" sz="2400" dirty="0" smtClean="0"/>
              <a:t> </a:t>
            </a:r>
            <a:r>
              <a:rPr lang="ru-RU" sz="2400" dirty="0" err="1"/>
              <a:t>çынна</a:t>
            </a:r>
            <a:r>
              <a:rPr lang="ru-RU" sz="2400" dirty="0"/>
              <a:t> </a:t>
            </a:r>
            <a:r>
              <a:rPr lang="ru-RU" sz="2400" dirty="0" err="1"/>
              <a:t>телей</a:t>
            </a:r>
            <a:r>
              <a:rPr lang="ru-RU" sz="2400" dirty="0"/>
              <a:t> </a:t>
            </a:r>
            <a:r>
              <a:rPr lang="ru-RU" sz="2400" dirty="0" err="1"/>
              <a:t>кÿрет</a:t>
            </a:r>
            <a:r>
              <a:rPr lang="ru-RU" sz="2400" dirty="0"/>
              <a:t>.</a:t>
            </a:r>
          </a:p>
          <a:p>
            <a:r>
              <a:rPr lang="ru-RU" sz="2400" dirty="0" err="1"/>
              <a:t>Ĕçленипе</a:t>
            </a:r>
            <a:r>
              <a:rPr lang="ru-RU" sz="2400" dirty="0"/>
              <a:t> </a:t>
            </a:r>
            <a:r>
              <a:rPr lang="ru-RU" sz="2400" dirty="0" err="1"/>
              <a:t>çын</a:t>
            </a:r>
            <a:r>
              <a:rPr lang="ru-RU" sz="2400" dirty="0"/>
              <a:t> </a:t>
            </a:r>
            <a:r>
              <a:rPr lang="ru-RU" sz="2400" dirty="0" err="1" smtClean="0"/>
              <a:t>вилмест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Киле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ĕç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Причасти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сăмахпа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пуç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ватмăш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хатĕрле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.Причастисем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çинчен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буклет ту.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04088"/>
            <a:ext cx="7901014" cy="72464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1-мĕш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«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Тĕрĕс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сăмах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кĕртсе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ларт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Причасти-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глаголăн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……….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Хăйĕн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грамматика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паллисем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тăрăх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енчен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……..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тепĕр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енчен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……..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пĕрешкел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Палăрту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форминчи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причастисем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тата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……..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тăрăх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улшăнаççĕ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…….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причасти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сăпат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аффиксĕсене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йышăнма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пултарать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……..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причастие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нихăш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падежра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калама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çук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………</a:t>
            </a:r>
            <a:r>
              <a:rPr lang="ru-RU" sz="2400" dirty="0" smtClean="0"/>
              <a:t> </a:t>
            </a:r>
            <a:r>
              <a:rPr lang="ru-RU" sz="2400" dirty="0" err="1" smtClean="0"/>
              <a:t>пулакан</a:t>
            </a:r>
            <a:r>
              <a:rPr lang="ru-RU" sz="2400" dirty="0" smtClean="0"/>
              <a:t> </a:t>
            </a:r>
            <a:r>
              <a:rPr lang="ru-RU" sz="2400" dirty="0" err="1" smtClean="0"/>
              <a:t>причастисем</a:t>
            </a:r>
            <a:r>
              <a:rPr lang="ru-RU" sz="2400" dirty="0" smtClean="0"/>
              <a:t> </a:t>
            </a:r>
            <a:r>
              <a:rPr lang="ru-RU" sz="2400" dirty="0" err="1" smtClean="0"/>
              <a:t>пурте</a:t>
            </a:r>
            <a:r>
              <a:rPr lang="ru-RU" sz="2400" dirty="0" smtClean="0"/>
              <a:t> </a:t>
            </a:r>
            <a:r>
              <a:rPr lang="ru-RU" sz="2400" dirty="0" err="1" smtClean="0"/>
              <a:t>палăрту</a:t>
            </a:r>
            <a:r>
              <a:rPr lang="ru-RU" sz="2400" dirty="0" smtClean="0"/>
              <a:t> </a:t>
            </a:r>
            <a:r>
              <a:rPr lang="ru-RU" sz="2400" dirty="0" err="1" smtClean="0"/>
              <a:t>форминче</a:t>
            </a:r>
            <a:r>
              <a:rPr lang="ru-RU" sz="2400" dirty="0" smtClean="0"/>
              <a:t> </a:t>
            </a:r>
            <a:r>
              <a:rPr lang="ru-RU" sz="2400" dirty="0" err="1" smtClean="0"/>
              <a:t>пулма</a:t>
            </a:r>
            <a:r>
              <a:rPr lang="ru-RU" sz="2400" dirty="0" smtClean="0"/>
              <a:t> </a:t>
            </a:r>
            <a:r>
              <a:rPr lang="ru-RU" sz="2400" dirty="0" err="1" smtClean="0"/>
              <a:t>пултараççĕ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альбина Юрату Чăвашье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5929330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4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04088"/>
            <a:ext cx="7901014" cy="72464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1-мĕш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«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Тĕрĕс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сăмах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кĕртсе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ларт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Причасти-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глаголăн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сăпатланман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Хăйĕн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грамматика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паллисем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тăрăх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енчен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глаголпа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тепĕр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енчен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паллă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ячĕпе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пĕрешкел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Палăрту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форминчи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причастисем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хисеп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тата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падеж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тăрăх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улшăнаççĕ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Пулас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причасти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сăпат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аффиксĕсене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йышăнма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пултарать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Пулмалли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причастие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нихăш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падежра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калама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çук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Сказуемăй</a:t>
            </a:r>
            <a:r>
              <a:rPr lang="ru-RU" sz="2400" dirty="0" smtClean="0"/>
              <a:t> </a:t>
            </a:r>
            <a:r>
              <a:rPr lang="ru-RU" sz="2400" dirty="0" err="1" smtClean="0"/>
              <a:t>пулакан</a:t>
            </a:r>
            <a:r>
              <a:rPr lang="ru-RU" sz="2400" dirty="0" smtClean="0"/>
              <a:t> </a:t>
            </a:r>
            <a:r>
              <a:rPr lang="ru-RU" sz="2400" dirty="0" err="1" smtClean="0"/>
              <a:t>причастисем</a:t>
            </a:r>
            <a:r>
              <a:rPr lang="ru-RU" sz="2400" dirty="0" smtClean="0"/>
              <a:t> </a:t>
            </a:r>
            <a:r>
              <a:rPr lang="ru-RU" sz="2400" dirty="0" err="1" smtClean="0"/>
              <a:t>пурте</a:t>
            </a:r>
            <a:r>
              <a:rPr lang="ru-RU" sz="2400" dirty="0" smtClean="0"/>
              <a:t> </a:t>
            </a:r>
            <a:r>
              <a:rPr lang="ru-RU" sz="2400" dirty="0" err="1" smtClean="0"/>
              <a:t>палăрту</a:t>
            </a:r>
            <a:r>
              <a:rPr lang="ru-RU" sz="2400" dirty="0" smtClean="0"/>
              <a:t> </a:t>
            </a:r>
            <a:r>
              <a:rPr lang="ru-RU" sz="2400" dirty="0" err="1" smtClean="0"/>
              <a:t>форминче</a:t>
            </a:r>
            <a:r>
              <a:rPr lang="ru-RU" sz="2400" dirty="0" smtClean="0"/>
              <a:t> </a:t>
            </a:r>
            <a:r>
              <a:rPr lang="ru-RU" sz="2400" dirty="0" err="1" smtClean="0"/>
              <a:t>пулма</a:t>
            </a:r>
            <a:r>
              <a:rPr lang="ru-RU" sz="2400" dirty="0" smtClean="0"/>
              <a:t> </a:t>
            </a:r>
            <a:r>
              <a:rPr lang="ru-RU" sz="2400" dirty="0" err="1" smtClean="0"/>
              <a:t>пултараççĕ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2-мĕш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«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Хуçине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туп»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Хальхи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причасти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акан,-екен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Иртнĕ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причасти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нă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нĕ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Пулас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причасти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–ас,-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Пулмалли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причасти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малла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, -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мелле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/>
              <a:t>Яланхи</a:t>
            </a:r>
            <a:r>
              <a:rPr lang="ru-RU" sz="2400" dirty="0" smtClean="0"/>
              <a:t>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-ан, -</a:t>
            </a:r>
            <a:r>
              <a:rPr lang="ru-RU" sz="2400" dirty="0" err="1" smtClean="0">
                <a:solidFill>
                  <a:srgbClr val="FF0000"/>
                </a:solidFill>
              </a:rPr>
              <a:t>ен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err="1" smtClean="0"/>
              <a:t>Юрилĕх</a:t>
            </a:r>
            <a:r>
              <a:rPr lang="ru-RU" sz="2400" dirty="0" smtClean="0"/>
              <a:t>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-</a:t>
            </a:r>
            <a:r>
              <a:rPr lang="ru-RU" sz="2400" dirty="0" err="1" smtClean="0">
                <a:solidFill>
                  <a:srgbClr val="FF0000"/>
                </a:solidFill>
              </a:rPr>
              <a:t>анçи</a:t>
            </a:r>
            <a:r>
              <a:rPr lang="ru-RU" sz="2400" dirty="0" smtClean="0">
                <a:solidFill>
                  <a:srgbClr val="FF0000"/>
                </a:solidFill>
              </a:rPr>
              <a:t>, -</a:t>
            </a:r>
            <a:r>
              <a:rPr lang="ru-RU" sz="2400" dirty="0" err="1" smtClean="0">
                <a:solidFill>
                  <a:srgbClr val="FF0000"/>
                </a:solidFill>
              </a:rPr>
              <a:t>енçи,-иш</a:t>
            </a:r>
            <a:r>
              <a:rPr lang="ru-RU" sz="2400" dirty="0" smtClean="0">
                <a:solidFill>
                  <a:srgbClr val="FF0000"/>
                </a:solidFill>
              </a:rPr>
              <a:t>, -</a:t>
            </a:r>
            <a:r>
              <a:rPr lang="ru-RU" sz="2400" dirty="0" err="1" smtClean="0">
                <a:solidFill>
                  <a:srgbClr val="FF0000"/>
                </a:solidFill>
              </a:rPr>
              <a:t>ĕш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err="1" smtClean="0"/>
              <a:t>Пулма</a:t>
            </a:r>
            <a:r>
              <a:rPr lang="ru-RU" sz="2400" dirty="0" smtClean="0"/>
              <a:t> </a:t>
            </a:r>
            <a:r>
              <a:rPr lang="ru-RU" sz="2400" dirty="0" err="1" smtClean="0"/>
              <a:t>пултаракан</a:t>
            </a:r>
            <a:r>
              <a:rPr lang="ru-RU" sz="2400" dirty="0" smtClean="0"/>
              <a:t>        </a:t>
            </a:r>
            <a:r>
              <a:rPr lang="ru-RU" sz="2400" dirty="0" smtClean="0">
                <a:solidFill>
                  <a:srgbClr val="FF0000"/>
                </a:solidFill>
              </a:rPr>
              <a:t>-и</a:t>
            </a:r>
          </a:p>
          <a:p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3-мĕш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«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Тĕрĕс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вĕçле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Тĕп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падеж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ĕçлекен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Камăнлăх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п.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ĕçлекен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ĕн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Пару п.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ĕçлекен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Вырăн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п.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ĕçлекен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Туху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п.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ĕçлекен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рен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Пĕрлелĕх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п.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ĕçлекен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Çуклăх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п.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ĕçлекен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сĕр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Пирке п.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ĕçлекен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шĕн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4-мĕш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«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Тĕрĕс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ăнлантар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Сăпат</a:t>
            </a:r>
            <a:r>
              <a:rPr lang="ru-RU" sz="2400" dirty="0" smtClean="0"/>
              <a:t> </a:t>
            </a:r>
            <a:r>
              <a:rPr lang="ru-RU" sz="2400" dirty="0" err="1" smtClean="0"/>
              <a:t>аффиксне</a:t>
            </a:r>
            <a:r>
              <a:rPr lang="ru-RU" sz="2400" dirty="0" smtClean="0"/>
              <a:t> </a:t>
            </a:r>
            <a:r>
              <a:rPr lang="ru-RU" sz="2400" dirty="0" err="1" smtClean="0"/>
              <a:t>йышăннă</a:t>
            </a:r>
            <a:r>
              <a:rPr lang="ru-RU" sz="2400" dirty="0" smtClean="0"/>
              <a:t> </a:t>
            </a:r>
            <a:r>
              <a:rPr lang="ru-RU" sz="2400" dirty="0" err="1" smtClean="0"/>
              <a:t>пулас</a:t>
            </a:r>
            <a:r>
              <a:rPr lang="ru-RU" sz="2400" dirty="0" smtClean="0"/>
              <a:t> </a:t>
            </a:r>
            <a:r>
              <a:rPr lang="ru-RU" sz="2400" dirty="0" err="1" smtClean="0"/>
              <a:t>причастисенче</a:t>
            </a:r>
            <a:r>
              <a:rPr lang="ru-RU" sz="2400" dirty="0" smtClean="0"/>
              <a:t> </a:t>
            </a:r>
            <a:r>
              <a:rPr lang="ru-RU" sz="2400" dirty="0" err="1" smtClean="0"/>
              <a:t>яланах</a:t>
            </a:r>
            <a:r>
              <a:rPr lang="ru-RU" sz="2400" dirty="0" smtClean="0"/>
              <a:t>                              </a:t>
            </a:r>
            <a:r>
              <a:rPr lang="ru-RU" sz="2400" dirty="0" err="1" smtClean="0"/>
              <a:t>икĕ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СС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/>
              <a:t>çырмалла</a:t>
            </a:r>
            <a:endParaRPr lang="ru-RU" sz="2400" dirty="0" smtClean="0"/>
          </a:p>
          <a:p>
            <a:r>
              <a:rPr lang="ru-RU" sz="2400" dirty="0" smtClean="0"/>
              <a:t>  </a:t>
            </a:r>
            <a:r>
              <a:rPr lang="ru-RU" sz="2400" dirty="0" err="1" smtClean="0"/>
              <a:t>Пĕрреллĕ</a:t>
            </a:r>
            <a:r>
              <a:rPr lang="ru-RU" sz="2400" dirty="0" smtClean="0"/>
              <a:t> </a:t>
            </a:r>
            <a:r>
              <a:rPr lang="ru-RU" sz="2400" dirty="0" err="1" smtClean="0"/>
              <a:t>хисеп</a:t>
            </a:r>
            <a:r>
              <a:rPr lang="ru-RU" sz="2400" dirty="0" smtClean="0"/>
              <a:t>                          </a:t>
            </a:r>
            <a:r>
              <a:rPr lang="ru-RU" sz="2400" dirty="0" err="1" smtClean="0"/>
              <a:t>Нумайлă</a:t>
            </a:r>
            <a:r>
              <a:rPr lang="ru-RU" sz="2400" dirty="0" smtClean="0"/>
              <a:t> </a:t>
            </a:r>
            <a:r>
              <a:rPr lang="ru-RU" sz="2400" dirty="0" err="1" smtClean="0"/>
              <a:t>хисеп</a:t>
            </a:r>
            <a:endParaRPr lang="ru-RU" sz="2400" dirty="0" smtClean="0"/>
          </a:p>
          <a:p>
            <a:r>
              <a:rPr lang="ru-RU" sz="2400" dirty="0" smtClean="0"/>
              <a:t>1с.кур-а</a:t>
            </a:r>
            <a:r>
              <a:rPr lang="ru-RU" sz="2400" dirty="0" smtClean="0">
                <a:solidFill>
                  <a:srgbClr val="FF0000"/>
                </a:solidFill>
              </a:rPr>
              <a:t>сс</a:t>
            </a:r>
            <a:r>
              <a:rPr lang="ru-RU" sz="2400" dirty="0" smtClean="0"/>
              <a:t>-ăм                             1с. </a:t>
            </a:r>
            <a:r>
              <a:rPr lang="ru-RU" sz="2400" dirty="0" err="1" smtClean="0"/>
              <a:t>кур-а</a:t>
            </a:r>
            <a:r>
              <a:rPr lang="ru-RU" sz="2400" dirty="0" err="1" smtClean="0">
                <a:solidFill>
                  <a:srgbClr val="FF0000"/>
                </a:solidFill>
              </a:rPr>
              <a:t>сс</a:t>
            </a:r>
            <a:r>
              <a:rPr lang="ru-RU" sz="2400" dirty="0" err="1" smtClean="0"/>
              <a:t>-ăм-ăр</a:t>
            </a:r>
            <a:endParaRPr lang="ru-RU" sz="2400" dirty="0" smtClean="0"/>
          </a:p>
          <a:p>
            <a:r>
              <a:rPr lang="ru-RU" sz="2400" dirty="0" smtClean="0"/>
              <a:t>2с.кур-а</a:t>
            </a:r>
            <a:r>
              <a:rPr lang="ru-RU" sz="2400" dirty="0" smtClean="0">
                <a:solidFill>
                  <a:srgbClr val="FF0000"/>
                </a:solidFill>
              </a:rPr>
              <a:t>сс</a:t>
            </a:r>
            <a:r>
              <a:rPr lang="ru-RU" sz="2400" dirty="0" smtClean="0"/>
              <a:t>-у                               2с. </a:t>
            </a:r>
            <a:r>
              <a:rPr lang="ru-RU" sz="2400" dirty="0" err="1" smtClean="0"/>
              <a:t>кур-а</a:t>
            </a:r>
            <a:r>
              <a:rPr lang="ru-RU" sz="2400" dirty="0" err="1" smtClean="0">
                <a:solidFill>
                  <a:srgbClr val="FF0000"/>
                </a:solidFill>
              </a:rPr>
              <a:t>сс</a:t>
            </a:r>
            <a:r>
              <a:rPr lang="ru-RU" sz="2400" dirty="0" err="1" smtClean="0"/>
              <a:t>-ăр</a:t>
            </a:r>
            <a:endParaRPr lang="ru-RU" sz="2400" dirty="0" smtClean="0"/>
          </a:p>
          <a:p>
            <a:r>
              <a:rPr lang="ru-RU" sz="2400" dirty="0" smtClean="0"/>
              <a:t>3с.кур-а</a:t>
            </a:r>
            <a:r>
              <a:rPr lang="ru-RU" sz="2400" dirty="0" smtClean="0">
                <a:solidFill>
                  <a:srgbClr val="FF0000"/>
                </a:solidFill>
              </a:rPr>
              <a:t>сс</a:t>
            </a:r>
            <a:r>
              <a:rPr lang="ru-RU" sz="2400" dirty="0" smtClean="0"/>
              <a:t>-и                               3с. </a:t>
            </a:r>
            <a:r>
              <a:rPr lang="ru-RU" sz="2400" dirty="0" err="1" smtClean="0"/>
              <a:t>кур-а</a:t>
            </a:r>
            <a:r>
              <a:rPr lang="ru-RU" sz="2400" dirty="0" err="1" smtClean="0">
                <a:solidFill>
                  <a:srgbClr val="FF0000"/>
                </a:solidFill>
              </a:rPr>
              <a:t>сс</a:t>
            </a:r>
            <a:r>
              <a:rPr lang="ru-RU" sz="2400" dirty="0" err="1" smtClean="0"/>
              <a:t>-и</a:t>
            </a:r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err="1" smtClean="0"/>
              <a:t>Глаголăн</a:t>
            </a:r>
            <a:r>
              <a:rPr lang="ru-RU" sz="2400" dirty="0" smtClean="0"/>
              <a:t> </a:t>
            </a:r>
            <a:r>
              <a:rPr lang="ru-RU" sz="2400" dirty="0" err="1" smtClean="0"/>
              <a:t>пулмалли</a:t>
            </a:r>
            <a:r>
              <a:rPr lang="ru-RU" sz="2400" dirty="0" smtClean="0"/>
              <a:t> причасти </a:t>
            </a:r>
            <a:r>
              <a:rPr lang="ru-RU" sz="2400" dirty="0" err="1" smtClean="0"/>
              <a:t>формисенче</a:t>
            </a:r>
            <a:r>
              <a:rPr lang="ru-RU" sz="2400" dirty="0" smtClean="0"/>
              <a:t> </a:t>
            </a:r>
            <a:r>
              <a:rPr lang="ru-RU" sz="2400" dirty="0" err="1" smtClean="0"/>
              <a:t>яланах</a:t>
            </a:r>
            <a:r>
              <a:rPr lang="ru-RU" sz="2400" dirty="0" smtClean="0"/>
              <a:t> </a:t>
            </a:r>
            <a:r>
              <a:rPr lang="ru-RU" sz="2400" dirty="0" err="1" smtClean="0"/>
              <a:t>икĕ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ЛЛ</a:t>
            </a:r>
            <a:r>
              <a:rPr lang="ru-RU" sz="2400" dirty="0" smtClean="0"/>
              <a:t> </a:t>
            </a:r>
            <a:r>
              <a:rPr lang="ru-RU" sz="2400" dirty="0" err="1" smtClean="0"/>
              <a:t>çырмалла</a:t>
            </a:r>
            <a:r>
              <a:rPr lang="ru-RU" sz="2400" dirty="0" smtClean="0"/>
              <a:t>: </a:t>
            </a:r>
            <a:r>
              <a:rPr lang="ru-RU" sz="2400" dirty="0" err="1" smtClean="0"/>
              <a:t>кай-ма</a:t>
            </a:r>
            <a:r>
              <a:rPr lang="ru-RU" sz="2400" dirty="0" err="1" smtClean="0">
                <a:solidFill>
                  <a:srgbClr val="FF0000"/>
                </a:solidFill>
              </a:rPr>
              <a:t>лл</a:t>
            </a:r>
            <a:r>
              <a:rPr lang="ru-RU" sz="2400" dirty="0" err="1" smtClean="0"/>
              <a:t>а</a:t>
            </a:r>
            <a:r>
              <a:rPr lang="ru-RU" sz="2400" dirty="0" smtClean="0"/>
              <a:t>, </a:t>
            </a:r>
            <a:r>
              <a:rPr lang="ru-RU" sz="2400" dirty="0" err="1" smtClean="0"/>
              <a:t>кил-ме</a:t>
            </a:r>
            <a:r>
              <a:rPr lang="ru-RU" sz="2400" dirty="0" err="1" smtClean="0">
                <a:solidFill>
                  <a:srgbClr val="FF0000"/>
                </a:solidFill>
              </a:rPr>
              <a:t>лл</a:t>
            </a:r>
            <a:r>
              <a:rPr lang="ru-RU" sz="2400" dirty="0" err="1" smtClean="0"/>
              <a:t>е</a:t>
            </a:r>
            <a:endParaRPr lang="ru-RU" sz="2400" dirty="0" smtClean="0"/>
          </a:p>
          <a:p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5-мĕш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«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Тĕрĕс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çыр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        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-и, -</a:t>
            </a:r>
            <a:r>
              <a:rPr lang="ru-RU" sz="2400" b="1" dirty="0" err="1" smtClean="0">
                <a:solidFill>
                  <a:srgbClr val="FF0000"/>
                </a:solidFill>
              </a:rPr>
              <a:t>скер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err="1" smtClean="0"/>
              <a:t>Тăрăшнă-тăрăшн</a:t>
            </a:r>
            <a:r>
              <a:rPr lang="ru-RU" sz="2400" b="1" dirty="0" err="1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тăрăшнă</a:t>
            </a:r>
            <a:r>
              <a:rPr lang="ru-RU" sz="2400" b="1" dirty="0" err="1" smtClean="0">
                <a:solidFill>
                  <a:srgbClr val="FF0000"/>
                </a:solidFill>
              </a:rPr>
              <a:t>скер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/>
              <a:t> </a:t>
            </a:r>
            <a:r>
              <a:rPr lang="ru-RU" sz="2400" b="1" dirty="0" err="1" smtClean="0"/>
              <a:t>каякан-каяканн</a:t>
            </a:r>
            <a:r>
              <a:rPr lang="ru-RU" sz="2400" b="1" dirty="0" err="1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каякан</a:t>
            </a:r>
            <a:r>
              <a:rPr lang="ru-RU" sz="2400" b="1" dirty="0" err="1" smtClean="0">
                <a:solidFill>
                  <a:srgbClr val="FF0000"/>
                </a:solidFill>
              </a:rPr>
              <a:t>скер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err="1" smtClean="0"/>
              <a:t>çитес</a:t>
            </a:r>
            <a:r>
              <a:rPr lang="ru-RU" sz="2400" b="1" dirty="0" smtClean="0"/>
              <a:t>- </a:t>
            </a:r>
            <a:r>
              <a:rPr lang="ru-RU" sz="2400" b="1" dirty="0" err="1" smtClean="0"/>
              <a:t>çитесс</a:t>
            </a:r>
            <a:r>
              <a:rPr lang="ru-RU" sz="2400" b="1" dirty="0" err="1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çитес</a:t>
            </a:r>
            <a:r>
              <a:rPr lang="ru-RU" sz="2400" b="1" dirty="0" err="1" smtClean="0">
                <a:solidFill>
                  <a:srgbClr val="FF0000"/>
                </a:solidFill>
              </a:rPr>
              <a:t>скер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/>
              <a:t> </a:t>
            </a:r>
            <a:r>
              <a:rPr lang="ru-RU" sz="2400" b="1" dirty="0" err="1" smtClean="0"/>
              <a:t>тумалла</a:t>
            </a:r>
            <a:r>
              <a:rPr lang="ru-RU" sz="2400" b="1" dirty="0" smtClean="0"/>
              <a:t>- </a:t>
            </a:r>
            <a:r>
              <a:rPr lang="ru-RU" sz="2400" b="1" dirty="0" err="1" smtClean="0"/>
              <a:t>тумалл</a:t>
            </a:r>
            <a:r>
              <a:rPr lang="ru-RU" sz="2400" b="1" dirty="0" err="1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тумалла</a:t>
            </a:r>
            <a:r>
              <a:rPr lang="ru-RU" sz="2400" b="1" dirty="0" err="1" smtClean="0">
                <a:solidFill>
                  <a:srgbClr val="FF0000"/>
                </a:solidFill>
              </a:rPr>
              <a:t>скер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dirty="0" smtClean="0"/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Тĕрĕс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суйла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Пирĕн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шкулăн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пĕчĕк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пахча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пур.Унăн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пайĕнче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тĕрлĕ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çимĕç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йывăççи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ÿсет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Пахчан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тепĕр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пайĕнче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ачасем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тĕрлĕ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пахча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çимĕç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лартса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тăваççĕ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Ÿсен-тăрана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ачисем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юратса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пăхаççĕ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Анчах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темиçе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каялла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вырăнта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тарăн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çырма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çурса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хăварнă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çерем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сарăлса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выртнă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çуркунне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ашшĕ-амăшĕсем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пулăшнипе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ачасем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тавра карта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тытса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çавăрнă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Пĕчĕк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пахчана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улмуççисем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чиепе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слива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йывăççисем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хурлăханпа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йĕплĕ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çырла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тĕмĕсем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лартса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хăварнă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каçа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ачасем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вĕсене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пăхнă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шăварнă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тĕмсен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таврашĕсене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çумланă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тислĕк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хурса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кăпкалатнă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сиен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кÿрекен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хурт-кăпшанкăран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сыхланă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Садра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ĕçлесе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ачасем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йывăçсене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мĕнле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лартмалли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вĕсене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мĕнле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пăхмалли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майсемпе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паллашнă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тĕрлĕрен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сăнав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Питомникра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ÿстернĕ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ÿсен-тăрана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хăйсен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пахчисене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илсе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кайса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лартнă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сачĕпе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пĕрле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ялти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çынсен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садсем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ÿсме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тытăннă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Халĕ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кашни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кил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умĕнче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пекех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ачасем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лартнă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улмуççисем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çырла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тĕмĕсем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ÿсеççĕ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7-мĕш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чарăну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Причастиллĕ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предложени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çыр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 flipV="1">
            <a:off x="-3143262" y="3143259"/>
            <a:ext cx="685800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157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440363" y="3154362"/>
            <a:ext cx="685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Картинки по запросу картина ученики сажают деревь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929066"/>
            <a:ext cx="3878712" cy="250033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178627"/>
            <a:ext cx="3637864" cy="272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https://im-tub-ap-ru.yandex.net/pic/eb5c839d520fcc916df5691deb1c9d96/news.l24.ru/assets/cacheimages/d/d9a1a29670b9e347b8aabb91d20f0a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1141623"/>
            <a:ext cx="3356910" cy="2501690"/>
          </a:xfrm>
          <a:prstGeom prst="rect">
            <a:avLst/>
          </a:prstGeom>
          <a:noFill/>
        </p:spPr>
      </p:pic>
      <p:pic>
        <p:nvPicPr>
          <p:cNvPr id="4" name="Picture 2" descr="Картинки по запросу картинки ребята работают в школьном саду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4000504"/>
            <a:ext cx="36540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473</Words>
  <Application>Microsoft Office PowerPoint</Application>
  <PresentationFormat>Экран (4:3)</PresentationFormat>
  <Paragraphs>60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                       1-мĕш чарăну            « Тĕрĕс сăмах кĕртсе ларт»</vt:lpstr>
      <vt:lpstr>                       1-мĕш чарăну            « Тĕрĕс сăмах кĕртсе ларт»</vt:lpstr>
      <vt:lpstr>                        2-мĕш чарăну                         «Хуçине туп»</vt:lpstr>
      <vt:lpstr>                        3-мĕш чарăну                         «Тĕрĕс вĕçле»</vt:lpstr>
      <vt:lpstr>                        4-мĕш чарăну                         «Тĕрĕс ăнлантар»</vt:lpstr>
      <vt:lpstr>                        5-мĕш чарăну                         «Тĕрĕс çыр»</vt:lpstr>
      <vt:lpstr>«</vt:lpstr>
      <vt:lpstr>         7-мĕш чарăну «Причастиллĕ предложени çыр»</vt:lpstr>
      <vt:lpstr>                     8-мĕш чарăну« Причасти туп»</vt:lpstr>
      <vt:lpstr>                                          Киле ĕç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Причастисен çĕршывĕнче</dc:title>
  <dc:creator>Дом</dc:creator>
  <cp:lastModifiedBy>Дом</cp:lastModifiedBy>
  <cp:revision>33</cp:revision>
  <dcterms:created xsi:type="dcterms:W3CDTF">2016-10-12T15:29:44Z</dcterms:created>
  <dcterms:modified xsi:type="dcterms:W3CDTF">2016-10-18T01:50:11Z</dcterms:modified>
</cp:coreProperties>
</file>