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Презентация по теме «Механическое движение» 6 класс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(Устная разминка: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Скорость. Путь. Время.)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76800" y="5105400"/>
            <a:ext cx="37250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Составитель: </a:t>
            </a:r>
            <a:r>
              <a:rPr lang="ru-RU" dirty="0" err="1" smtClean="0"/>
              <a:t>Боженкина</a:t>
            </a:r>
            <a:r>
              <a:rPr lang="ru-RU" dirty="0" smtClean="0"/>
              <a:t> Е.В.</a:t>
            </a:r>
          </a:p>
          <a:p>
            <a:r>
              <a:rPr lang="ru-RU" dirty="0" smtClean="0"/>
              <a:t>Учитель физики высшей категории</a:t>
            </a:r>
          </a:p>
          <a:p>
            <a:r>
              <a:rPr lang="ru-RU" dirty="0" smtClean="0"/>
              <a:t>МБОУ «Школы №22 с углубленным </a:t>
            </a:r>
          </a:p>
          <a:p>
            <a:r>
              <a:rPr lang="ru-RU" dirty="0" smtClean="0"/>
              <a:t>изучением отдельных предметов»</a:t>
            </a:r>
          </a:p>
          <a:p>
            <a:r>
              <a:rPr lang="ru-RU" dirty="0" smtClean="0"/>
              <a:t>г. Нижнего Новгорода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  <a:t>УСТНАЯ РАЗМИНКА</a:t>
            </a:r>
            <a:endParaRPr lang="ru-RU" b="1" i="1" dirty="0">
              <a:solidFill>
                <a:srgbClr val="7030A0"/>
              </a:solidFill>
              <a:latin typeface="Batang" pitchFamily="18" charset="-127"/>
              <a:ea typeface="Batang" pitchFamily="18" charset="-127"/>
              <a:cs typeface="Aparajit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ПОДУМАЙ И ОТВЕТЬ: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" y="3124200"/>
            <a:ext cx="25908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20 м</a:t>
            </a:r>
            <a:endParaRPr lang="ru-RU" sz="6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2800" y="3124200"/>
            <a:ext cx="25146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4 с</a:t>
            </a:r>
            <a:endParaRPr lang="ru-RU" sz="6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72200" y="3124200"/>
            <a:ext cx="25146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?</a:t>
            </a:r>
            <a:endParaRPr lang="ru-RU" sz="6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  <a:t>УСТНАЯ РАЗМИНКА</a:t>
            </a:r>
            <a:endParaRPr lang="ru-RU" b="1" i="1" dirty="0">
              <a:solidFill>
                <a:srgbClr val="7030A0"/>
              </a:solidFill>
              <a:latin typeface="Batang" pitchFamily="18" charset="-127"/>
              <a:ea typeface="Batang" pitchFamily="18" charset="-127"/>
              <a:cs typeface="Aparajit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ПОДУМАЙ И ОТВЕТЬ: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" y="3124200"/>
            <a:ext cx="25908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?</a:t>
            </a:r>
            <a:endParaRPr lang="ru-RU" sz="6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2800" y="3124200"/>
            <a:ext cx="25146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30 мин</a:t>
            </a:r>
            <a:endParaRPr lang="ru-RU" sz="6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72200" y="3124200"/>
            <a:ext cx="25146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6 км/ч</a:t>
            </a:r>
            <a:endParaRPr lang="ru-RU" sz="6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  <a:t>УСТНАЯ РАЗМИНКА</a:t>
            </a:r>
            <a:endParaRPr lang="ru-RU" b="1" i="1" dirty="0">
              <a:solidFill>
                <a:srgbClr val="7030A0"/>
              </a:solidFill>
              <a:latin typeface="Batang" pitchFamily="18" charset="-127"/>
              <a:ea typeface="Batang" pitchFamily="18" charset="-127"/>
              <a:cs typeface="Aparajit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ПОДУМАЙ И ОТВЕТЬ: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" y="3124200"/>
            <a:ext cx="25908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8 см</a:t>
            </a:r>
            <a:endParaRPr lang="ru-RU" sz="6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2800" y="3124200"/>
            <a:ext cx="25146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?</a:t>
            </a:r>
            <a:endParaRPr lang="ru-RU" sz="6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72200" y="3124200"/>
            <a:ext cx="25146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2 см/с</a:t>
            </a:r>
            <a:endParaRPr lang="ru-RU" sz="6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  <a:t>УСТНАЯ РАЗМИНКА</a:t>
            </a:r>
            <a:endParaRPr lang="ru-RU" b="1" i="1" dirty="0">
              <a:solidFill>
                <a:srgbClr val="7030A0"/>
              </a:solidFill>
              <a:latin typeface="Batang" pitchFamily="18" charset="-127"/>
              <a:ea typeface="Batang" pitchFamily="18" charset="-127"/>
              <a:cs typeface="Aparajit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ПОДУМАЙ И ОТВЕТЬ: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" y="3124200"/>
            <a:ext cx="25908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?</a:t>
            </a:r>
            <a:endParaRPr lang="ru-RU" sz="6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2800" y="3124200"/>
            <a:ext cx="25146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10 с</a:t>
            </a:r>
            <a:endParaRPr lang="ru-RU" sz="6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72200" y="3124200"/>
            <a:ext cx="25146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?</a:t>
            </a:r>
            <a:endParaRPr lang="ru-RU" sz="6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  <a:t>УСТНАЯ РАЗМИНКА</a:t>
            </a:r>
            <a:endParaRPr lang="ru-RU" b="1" i="1" dirty="0">
              <a:solidFill>
                <a:srgbClr val="7030A0"/>
              </a:solidFill>
              <a:latin typeface="Batang" pitchFamily="18" charset="-127"/>
              <a:ea typeface="Batang" pitchFamily="18" charset="-127"/>
              <a:cs typeface="Aparajit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ПОДУМАЙ И ОТВЕТЬ: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" y="3124200"/>
            <a:ext cx="25908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3 км</a:t>
            </a:r>
            <a:endParaRPr lang="ru-RU" sz="6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2800" y="3124200"/>
            <a:ext cx="25146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60 мин</a:t>
            </a:r>
            <a:endParaRPr lang="ru-RU" sz="6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72200" y="3124200"/>
            <a:ext cx="25146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?</a:t>
            </a:r>
            <a:endParaRPr lang="ru-RU" sz="6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87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Презентация по теме «Механическое движение» 6 класс (Устная разминка: Скорость. Путь. Время.)</vt:lpstr>
      <vt:lpstr>УСТНАЯ РАЗМИНКА</vt:lpstr>
      <vt:lpstr>УСТНАЯ РАЗМИНКА</vt:lpstr>
      <vt:lpstr>УСТНАЯ РАЗМИНКА</vt:lpstr>
      <vt:lpstr>УСТНАЯ РАЗМИНКА</vt:lpstr>
      <vt:lpstr>УСТНАЯ РАЗМИНКА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Nike</dc:creator>
  <cp:lastModifiedBy>Пользователь Windows</cp:lastModifiedBy>
  <cp:revision>5</cp:revision>
  <dcterms:created xsi:type="dcterms:W3CDTF">2015-03-02T19:05:33Z</dcterms:created>
  <dcterms:modified xsi:type="dcterms:W3CDTF">2016-11-21T20:05:17Z</dcterms:modified>
</cp:coreProperties>
</file>