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61" r:id="rId5"/>
    <p:sldId id="270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59" r:id="rId18"/>
    <p:sldId id="260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575B"/>
    <a:srgbClr val="FF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69" autoAdjust="0"/>
    <p:restoredTop sz="94660"/>
  </p:normalViewPr>
  <p:slideViewPr>
    <p:cSldViewPr>
      <p:cViewPr varScale="1">
        <p:scale>
          <a:sx n="112" d="100"/>
          <a:sy n="112" d="100"/>
        </p:scale>
        <p:origin x="2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98E7C-B7EF-4AF0-8437-9745131D41D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4C50F-8947-48FE-94EF-F83B43D1A9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elcanto.ru/mussorgsk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908720"/>
            <a:ext cx="5902424" cy="1470025"/>
          </a:xfrm>
        </p:spPr>
        <p:txBody>
          <a:bodyPr>
            <a:noAutofit/>
          </a:bodyPr>
          <a:lstStyle/>
          <a:p>
            <a:pPr algn="r"/>
            <a:r>
              <a:rPr lang="ru-RU" sz="4800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по музыке: «Художественные образы в музыкальных жанрах», </a:t>
            </a:r>
            <a:r>
              <a:rPr lang="en-US" sz="4800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4800" b="1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четверть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9972" y="3356992"/>
            <a:ext cx="6400800" cy="910952"/>
          </a:xfrm>
          <a:solidFill>
            <a:srgbClr val="FF5050">
              <a:alpha val="50196"/>
            </a:srgb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Опера «Борис Годунов»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7595" y="4403005"/>
            <a:ext cx="834555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dirty="0"/>
              <a:t>Подготовили учащиеся 7 «А» класса МКОУ СОШ №25 с УИОП </a:t>
            </a:r>
          </a:p>
          <a:p>
            <a:pPr algn="ctr"/>
            <a:r>
              <a:rPr lang="ru-RU" sz="2600" dirty="0"/>
              <a:t>Богдан А.</a:t>
            </a:r>
          </a:p>
          <a:p>
            <a:pPr algn="ctr"/>
            <a:r>
              <a:rPr lang="ru-RU" sz="2600" dirty="0"/>
              <a:t>Воробьёва П.</a:t>
            </a:r>
          </a:p>
          <a:p>
            <a:pPr algn="ctr"/>
            <a:r>
              <a:rPr lang="ru-RU" sz="2600" dirty="0" err="1"/>
              <a:t>Сенникова</a:t>
            </a:r>
            <a:r>
              <a:rPr lang="ru-RU" sz="2600" dirty="0"/>
              <a:t> А.</a:t>
            </a:r>
          </a:p>
          <a:p>
            <a:pPr algn="ctr"/>
            <a:r>
              <a:rPr lang="ru-RU" sz="2600" dirty="0" err="1"/>
              <a:t>Жогова</a:t>
            </a:r>
            <a:r>
              <a:rPr lang="ru-RU" sz="2600" dirty="0"/>
              <a:t> С.</a:t>
            </a:r>
          </a:p>
          <a:p>
            <a:pPr algn="ctr"/>
            <a:r>
              <a:rPr lang="ru-RU" sz="2600" dirty="0"/>
              <a:t>Руководитель: Дочкина А. П.</a:t>
            </a: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84185"/>
            <a:ext cx="8229600" cy="2697163"/>
          </a:xfrm>
        </p:spPr>
        <p:txBody>
          <a:bodyPr/>
          <a:lstStyle/>
          <a:p>
            <a:pPr algn="r"/>
            <a:r>
              <a:rPr lang="ru-RU" dirty="0"/>
              <a:t>К. Коровин. «Коронование». 1934. Эскиз декорации к опере </a:t>
            </a:r>
            <a:r>
              <a:rPr lang="ru-RU" dirty="0" err="1"/>
              <a:t>М.П.Мусоргского</a:t>
            </a:r>
            <a:r>
              <a:rPr lang="ru-RU" dirty="0"/>
              <a:t> "Борис Годунов".</a:t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http://img-fotki.yandex.ru/get/4133/121447594.363/0_c5fc9_29d15457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6426" y="260649"/>
            <a:ext cx="442181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622928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0568" y="5373216"/>
            <a:ext cx="8229600" cy="1905075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/>
              <a:t>С. </a:t>
            </a:r>
            <a:r>
              <a:rPr lang="ru-RU" dirty="0" err="1"/>
              <a:t>Присекин</a:t>
            </a:r>
            <a:r>
              <a:rPr lang="ru-RU" dirty="0"/>
              <a:t>. «Борис Годунов».</a:t>
            </a:r>
          </a:p>
        </p:txBody>
      </p:sp>
      <p:pic>
        <p:nvPicPr>
          <p:cNvPr id="20482" name="Picture 2" descr="http://img-fotki.yandex.ru/get/4134/121447594.363/0_c5ede_42b11f5a_XX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1562"/>
            <a:ext cx="2507904" cy="3275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32340"/>
      </p:ext>
    </p:extLst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808" y="459501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Борис </a:t>
            </a:r>
            <a:r>
              <a:rPr lang="ru-RU" dirty="0" err="1"/>
              <a:t>Чориков</a:t>
            </a:r>
            <a:r>
              <a:rPr lang="ru-RU" dirty="0"/>
              <a:t>. «Голод в Москве при Борисе Годунове». </a:t>
            </a:r>
            <a:br>
              <a:rPr lang="ru-RU" b="1" dirty="0"/>
            </a:br>
            <a:endParaRPr lang="ru-RU" dirty="0"/>
          </a:p>
        </p:txBody>
      </p:sp>
      <p:pic>
        <p:nvPicPr>
          <p:cNvPr id="21506" name="Picture 2" descr="http://img-fotki.yandex.ru/get/6701/121447594.363/0_c608c_a674ae5c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418" y="476672"/>
            <a:ext cx="4058376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586227"/>
      </p:ext>
    </p:extLst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301208"/>
            <a:ext cx="8229600" cy="1257003"/>
          </a:xfrm>
        </p:spPr>
        <p:txBody>
          <a:bodyPr/>
          <a:lstStyle/>
          <a:p>
            <a:pPr algn="ctr"/>
            <a:r>
              <a:rPr lang="ru-RU" dirty="0"/>
              <a:t>Головин Александр Яковлевич. «Портрет </a:t>
            </a:r>
            <a:r>
              <a:rPr lang="ru-RU" dirty="0" err="1"/>
              <a:t>Ф.И.Шаляпина</a:t>
            </a:r>
            <a:r>
              <a:rPr lang="ru-RU" dirty="0"/>
              <a:t> в роли Бориса Годунова».</a:t>
            </a:r>
          </a:p>
        </p:txBody>
      </p:sp>
      <p:pic>
        <p:nvPicPr>
          <p:cNvPr id="22530" name="Picture 2" descr="http://img-fotki.yandex.ru/get/6436/121447594.363/0_c5f42_3d6c338f_XX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478" y="188641"/>
            <a:ext cx="2221785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610345"/>
      </p:ext>
    </p:extLst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437112"/>
            <a:ext cx="8229600" cy="1689051"/>
          </a:xfrm>
        </p:spPr>
        <p:txBody>
          <a:bodyPr/>
          <a:lstStyle/>
          <a:p>
            <a:r>
              <a:rPr lang="ru-RU" dirty="0"/>
              <a:t>Николай </a:t>
            </a:r>
            <a:r>
              <a:rPr lang="ru-RU" dirty="0" err="1"/>
              <a:t>Ге</a:t>
            </a:r>
            <a:r>
              <a:rPr lang="ru-RU" dirty="0"/>
              <a:t>. «Борис Годунов и царица Марфа, вызванная в Москву для допроса о царевиче Дмитрии при известии о появлении самозванца».</a:t>
            </a:r>
          </a:p>
        </p:txBody>
      </p:sp>
      <p:pic>
        <p:nvPicPr>
          <p:cNvPr id="23554" name="Picture 2" descr="http://img-fotki.yandex.ru/get/6426/121447594.363/0_c5f1f_2bf36140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1210" y="188640"/>
            <a:ext cx="3955369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4983"/>
      </p:ext>
    </p:extLst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229200"/>
            <a:ext cx="8229600" cy="1401019"/>
          </a:xfrm>
        </p:spPr>
        <p:txBody>
          <a:bodyPr/>
          <a:lstStyle/>
          <a:p>
            <a:pPr algn="ctr"/>
            <a:r>
              <a:rPr lang="ru-RU" dirty="0"/>
              <a:t>К.Е. Маковский. «Агенты Дмитрия Самозванца убивают сына Бориса Годунова».</a:t>
            </a:r>
          </a:p>
        </p:txBody>
      </p:sp>
      <p:pic>
        <p:nvPicPr>
          <p:cNvPr id="24578" name="Picture 2" descr="http://img-fotki.yandex.ru/get/6446/121447594.363/0_c5fce_ce6667a2_XX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840" y="260649"/>
            <a:ext cx="176437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834248"/>
      </p:ext>
    </p:extLst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132856"/>
            <a:ext cx="6069360" cy="45365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Действие оперы происходит в периода 1598-1605 гг.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Места действия: Москва, литовская граница, </a:t>
            </a:r>
            <a:r>
              <a:rPr lang="ru-RU" dirty="0" err="1"/>
              <a:t>Сандомирский</a:t>
            </a:r>
            <a:r>
              <a:rPr lang="ru-RU" dirty="0"/>
              <a:t> замок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Первое исполнение оперы: Санкт-Петербург, Мариинский театр 8 февраля 1874 года.</a:t>
            </a:r>
          </a:p>
        </p:txBody>
      </p:sp>
      <p:pic>
        <p:nvPicPr>
          <p:cNvPr id="2050" name="Picture 2" descr="http://en.krasopera.ru/static/up/images/play/0003/fde7bbb50d2af701b5f1f860ce99486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8818" y="116632"/>
            <a:ext cx="202342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729511"/>
      </p:ext>
    </p:extLst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1.</a:t>
            </a:r>
            <a:r>
              <a:rPr lang="ru-RU" dirty="0"/>
              <a:t> двор Новодевичьего монастыря; народ просит Бориса Годунова принять царство.</a:t>
            </a:r>
          </a:p>
        </p:txBody>
      </p:sp>
      <p:pic>
        <p:nvPicPr>
          <p:cNvPr id="4098" name="Picture 2" descr="http://art16.ru/gallery2/d/93404-5/DSC08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253716"/>
            <a:ext cx="3795598" cy="212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13387"/>
      </p:ext>
    </p:extLst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836712"/>
            <a:ext cx="6563072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2.</a:t>
            </a:r>
            <a:r>
              <a:rPr lang="ru-RU" dirty="0"/>
              <a:t>Московский Кремль; венчание Бориса на царство.</a:t>
            </a:r>
          </a:p>
        </p:txBody>
      </p:sp>
      <p:pic>
        <p:nvPicPr>
          <p:cNvPr id="5122" name="Picture 2" descr="http://artru.info/il/img.php?img=5124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51250"/>
            <a:ext cx="2910204" cy="2498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006201"/>
      </p:ext>
    </p:extLst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Действие </a:t>
            </a:r>
            <a:r>
              <a:rPr lang="en-US" dirty="0"/>
              <a:t>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1.</a:t>
            </a:r>
            <a:r>
              <a:rPr lang="ru-RU" dirty="0"/>
              <a:t> Келья Чудова монастыря; сцена Пимена и Григория Отрепьева.</a:t>
            </a:r>
          </a:p>
        </p:txBody>
      </p:sp>
      <p:pic>
        <p:nvPicPr>
          <p:cNvPr id="6146" name="Picture 2" descr="http://xn--1-7sb7akeho.xn--p1ai/wp-content/uploads/2013/11/%D0%98%D0%BB%D0%BB%D1%8E%D1%81%D1%82%D1%80%D0%B0%D1%86%D0%B8%D1%8F-%D0%BA-%D1%80%D0%BE%D0%BC%D0%B0%D0%BD%D1%83-%D0%90.%D0%A1.-%D0%9F%D1%83%D1%88%D0%BA%D0%B8%D0%BD%D0%B0-%D0%91%D0%BE%D1%80%D0%B8%D1%81-%D0%93%D0%BE%D0%B4%D1%83%D0%BD%D0%BE%D0%B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127889"/>
            <a:ext cx="3191652" cy="2099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124143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8008"/>
            <a:ext cx="5365104" cy="4320480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 </a:t>
            </a:r>
            <a:r>
              <a:rPr lang="ru-RU" dirty="0"/>
              <a:t>(народная музыкальная драма) в четырех действиях с прологом </a:t>
            </a:r>
            <a:r>
              <a:rPr lang="ru-RU" u="sng" dirty="0">
                <a:hlinkClick r:id="rId2"/>
              </a:rPr>
              <a:t>Модеста Петровича Мусоргского</a:t>
            </a:r>
            <a:r>
              <a:rPr lang="ru-RU" dirty="0"/>
              <a:t> на либретто композитора, основанное на одноименной трагедии </a:t>
            </a:r>
            <a:r>
              <a:rPr lang="ru-RU" dirty="0" err="1"/>
              <a:t>А.С.Пушкина</a:t>
            </a:r>
            <a:r>
              <a:rPr lang="ru-RU" dirty="0"/>
              <a:t>.</a:t>
            </a:r>
          </a:p>
        </p:txBody>
      </p:sp>
      <p:pic>
        <p:nvPicPr>
          <p:cNvPr id="1026" name="Picture 2" descr="https://lh4.ggpht.com/ivYv5QK83VkpWq0_I28hde7nSipxI3va7iRfFwAOOg5vwd-yotaJjPR6mjDxcPbq3w=h9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933056"/>
            <a:ext cx="1697192" cy="2545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stihi.ru/pics/2016/03/13/501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5885" y="3717032"/>
            <a:ext cx="2138178" cy="276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385398"/>
      </p:ext>
    </p:extLst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7139136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2.</a:t>
            </a:r>
            <a:r>
              <a:rPr lang="ru-RU" dirty="0"/>
              <a:t> Корчма на литовской границе; беглый монах Григорий скрывается в Литве, чтобы затем достичь Польши.</a:t>
            </a:r>
          </a:p>
        </p:txBody>
      </p:sp>
      <p:pic>
        <p:nvPicPr>
          <p:cNvPr id="7170" name="Picture 2" descr="https://upload.wikimedia.org/wikipedia/commons/c/c7/Shishkov_-_In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067130"/>
            <a:ext cx="3233192" cy="1972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854520"/>
      </p:ext>
    </p:extLst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Действие </a:t>
            </a:r>
            <a:r>
              <a:rPr lang="en-US" dirty="0"/>
              <a:t>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/>
              <a:t>Сцены в царском тереме в Кремле</a:t>
            </a:r>
          </a:p>
        </p:txBody>
      </p:sp>
      <p:pic>
        <p:nvPicPr>
          <p:cNvPr id="8194" name="Picture 2" descr="http://img0.liveinternet.ru/images/attach/c/4/84/12/84012478_large_1330168529_05_kopi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884358"/>
            <a:ext cx="2927795" cy="2032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984748"/>
      </p:ext>
    </p:extLst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Действие </a:t>
            </a:r>
            <a:r>
              <a:rPr lang="en-US" dirty="0"/>
              <a:t>III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1.</a:t>
            </a:r>
            <a:r>
              <a:rPr lang="ru-RU" dirty="0"/>
              <a:t> Уборная Марины Мнишек в </a:t>
            </a:r>
            <a:r>
              <a:rPr lang="ru-RU" dirty="0" err="1"/>
              <a:t>Сандомирском</a:t>
            </a:r>
            <a:r>
              <a:rPr lang="ru-RU" dirty="0"/>
              <a:t> замке.</a:t>
            </a:r>
          </a:p>
        </p:txBody>
      </p:sp>
      <p:pic>
        <p:nvPicPr>
          <p:cNvPr id="9218" name="Picture 2" descr="http://www.skaz-pushkina.ru/poetry/images/bg/min/bg_0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3" y="3861048"/>
            <a:ext cx="1854202" cy="2636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174291"/>
      </p:ext>
    </p:extLst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548680"/>
            <a:ext cx="6203032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2.</a:t>
            </a:r>
            <a:r>
              <a:rPr lang="ru-RU" dirty="0"/>
              <a:t> Сцена Марины Мнишек и Самозванца в саду у фонтана.</a:t>
            </a:r>
          </a:p>
        </p:txBody>
      </p:sp>
      <p:pic>
        <p:nvPicPr>
          <p:cNvPr id="10242" name="Picture 2" descr="http://a4format.ru/index_pic.php?data=photos/47dcd83a.jpg&amp;percenta=0.8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195" y="3789040"/>
            <a:ext cx="2710180" cy="2098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448278"/>
      </p:ext>
    </p:extLst>
  </p:cSld>
  <p:clrMapOvr>
    <a:masterClrMapping/>
  </p:clrMapOvr>
  <p:transition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Действие </a:t>
            </a:r>
            <a:r>
              <a:rPr lang="en-US" dirty="0"/>
              <a:t>IV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1.</a:t>
            </a:r>
            <a:r>
              <a:rPr lang="ru-RU" dirty="0"/>
              <a:t> Заседание боярской думы; смерть Бориса.</a:t>
            </a:r>
          </a:p>
        </p:txBody>
      </p:sp>
      <p:pic>
        <p:nvPicPr>
          <p:cNvPr id="11266" name="Picture 2" descr="http://f.kinozon.tv/%D0%BF%D1%80%D0%B8%D0%BC%D0%B5%D1%80%D1%8B_%D0%BA%D0%B0%D0%B4%D1%80%D0%BE%D0%B2/12762/%D0%91%D0%BE%D1%80%D0%B8%D1%81_%D0%93%D0%BE%D0%B4%D1%83%D0%BD%D0%BE%D0%B2-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897052"/>
            <a:ext cx="2928324" cy="2196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585597"/>
      </p:ext>
    </p:extLst>
  </p:cSld>
  <p:clrMapOvr>
    <a:masterClrMapping/>
  </p:clrMapOvr>
  <p:transition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836712"/>
            <a:ext cx="6707088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i="1" dirty="0"/>
              <a:t>Картина 2.</a:t>
            </a:r>
            <a:r>
              <a:rPr lang="ru-RU" dirty="0"/>
              <a:t>Народное восстание под Кромами (с эпизодом с Юродивым).</a:t>
            </a:r>
          </a:p>
        </p:txBody>
      </p:sp>
      <p:pic>
        <p:nvPicPr>
          <p:cNvPr id="12290" name="Picture 2" descr="http://cdn-s-static.arzamas.academy/uploads/ckeditor/pictures/913/content_Streltsi_Suriko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19874"/>
            <a:ext cx="3042891" cy="1762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897662"/>
      </p:ext>
    </p:extLst>
  </p:cSld>
  <p:clrMapOvr>
    <a:masterClrMapping/>
  </p:clrMapOvr>
  <p:transition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4569371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примере произведения «Борис Годунов» мы видим, что художественные  образы являются основой многих музыкальных произведений, в данном случае самого большого вокального произведения – оперы.</a:t>
            </a:r>
          </a:p>
        </p:txBody>
      </p:sp>
      <p:pic>
        <p:nvPicPr>
          <p:cNvPr id="1026" name="Picture 2" descr="http://pansion-mil.ru/images/NPK-2016/5024132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593130"/>
            <a:ext cx="3024336" cy="1713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43645"/>
      </p:ext>
    </p:ext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upload.wikimedia.org/wikipedia/commons/thumb/6/68/Musorgskiy.jpg/180px-Musorg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00200"/>
            <a:ext cx="2254432" cy="3556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records.su/pics31/76388585875785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792352"/>
            <a:ext cx="2517548" cy="2522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638420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Изобразительное искусство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98508"/>
            <a:ext cx="8229600" cy="827655"/>
          </a:xfrm>
        </p:spPr>
        <p:txBody>
          <a:bodyPr/>
          <a:lstStyle/>
          <a:p>
            <a:r>
              <a:rPr lang="ru-RU" dirty="0"/>
              <a:t>И. Репин – «Борис Годунов у Ивана Грозного»</a:t>
            </a:r>
          </a:p>
        </p:txBody>
      </p:sp>
      <p:pic>
        <p:nvPicPr>
          <p:cNvPr id="13314" name="Picture 2" descr="http://img-fotki.yandex.ru/get/6426/121447594.363/0_c5edd_ffaf504e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422560"/>
            <a:ext cx="3771734" cy="2875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349362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r>
              <a:rPr lang="ru-RU" dirty="0"/>
              <a:t>К. Иванов – «Предсказание Борису Годунову»</a:t>
            </a:r>
          </a:p>
        </p:txBody>
      </p:sp>
      <p:pic>
        <p:nvPicPr>
          <p:cNvPr id="14338" name="Picture 2" descr="http://img-fotki.yandex.ru/get/5629/121447594.363/0_c5fe5_7fc30ff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34022"/>
            <a:ext cx="3659560" cy="269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624458"/>
      </p:ext>
    </p:extLst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213165"/>
            <a:ext cx="7499176" cy="1912998"/>
          </a:xfrm>
        </p:spPr>
        <p:txBody>
          <a:bodyPr/>
          <a:lstStyle/>
          <a:p>
            <a:r>
              <a:rPr lang="ru-RU" dirty="0"/>
              <a:t>А. </a:t>
            </a:r>
            <a:r>
              <a:rPr lang="ru-RU" dirty="0" err="1"/>
              <a:t>Кивашенко</a:t>
            </a:r>
            <a:r>
              <a:rPr lang="ru-RU" dirty="0"/>
              <a:t> – «Царь Фёдор Иоаннович надевает на Бориса золотую цепь»</a:t>
            </a:r>
          </a:p>
        </p:txBody>
      </p:sp>
      <p:pic>
        <p:nvPicPr>
          <p:cNvPr id="15362" name="Picture 2" descr="http://img-fotki.yandex.ru/get/6441/121447594.363/0_c60d5_f5ac8a94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00884"/>
            <a:ext cx="3885705" cy="2812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183502"/>
      </p:ext>
    </p:extLst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4725144"/>
            <a:ext cx="6203031" cy="1401019"/>
          </a:xfrm>
        </p:spPr>
        <p:txBody>
          <a:bodyPr/>
          <a:lstStyle/>
          <a:p>
            <a:r>
              <a:rPr lang="ru-RU" dirty="0"/>
              <a:t>Б. Зворыкин – «Борис Годунов»</a:t>
            </a:r>
          </a:p>
        </p:txBody>
      </p:sp>
      <p:pic>
        <p:nvPicPr>
          <p:cNvPr id="16386" name="Picture 2" descr="http://img-fotki.yandex.ru/get/5633/121447594.363/0_c61d7_51ff0bb8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385502"/>
            <a:ext cx="4382920" cy="3051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612595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-fotki.yandex.ru/get/4135/121447594.363/0_c61d8_4354d0d5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80528"/>
            <a:ext cx="3976232" cy="275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483768" y="4725144"/>
            <a:ext cx="6203031" cy="1401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Б. Зворыкин – «Борис Годунов»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349665"/>
      </p:ext>
    </p:extLst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4797152"/>
            <a:ext cx="7067128" cy="2265115"/>
          </a:xfrm>
        </p:spPr>
        <p:txBody>
          <a:bodyPr/>
          <a:lstStyle/>
          <a:p>
            <a:r>
              <a:rPr lang="ru-RU" dirty="0"/>
              <a:t>Иван </a:t>
            </a:r>
            <a:r>
              <a:rPr lang="ru-RU" dirty="0" err="1"/>
              <a:t>Билибин</a:t>
            </a:r>
            <a:r>
              <a:rPr lang="ru-RU" dirty="0"/>
              <a:t>. «Келья в Чудовом монастыре». Эскиз декораций к опере М. П. Мусоргского "Борис Годунов".</a:t>
            </a:r>
          </a:p>
        </p:txBody>
      </p:sp>
      <p:pic>
        <p:nvPicPr>
          <p:cNvPr id="18434" name="Picture 2" descr="http://img-fotki.yandex.ru/get/6428/121447594.363/0_c6061_eddbfe47_XL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3384376" cy="2842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853888"/>
      </p:ext>
    </p:extLst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TP102600252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риятная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FDC2E69-546E-48B9-A331-CEB5CC10D1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TP102600252_template</Template>
  <TotalTime>65</TotalTime>
  <Words>336</Words>
  <Application>Microsoft Office PowerPoint</Application>
  <PresentationFormat>Экран (4:3)</PresentationFormat>
  <Paragraphs>40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Monotype Corsiva</vt:lpstr>
      <vt:lpstr>Wingdings</vt:lpstr>
      <vt:lpstr>TP102600252_template</vt:lpstr>
      <vt:lpstr>Модуль по музыке: «Художественные образы в музыкальных жанрах», I четверть</vt:lpstr>
      <vt:lpstr>Презентация PowerPoint</vt:lpstr>
      <vt:lpstr>Презентация PowerPoint</vt:lpstr>
      <vt:lpstr>Изобразительное искусство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Пролог</vt:lpstr>
      <vt:lpstr>Презентация PowerPoint</vt:lpstr>
      <vt:lpstr>Действие I</vt:lpstr>
      <vt:lpstr>Презентация PowerPoint</vt:lpstr>
      <vt:lpstr>Действие II</vt:lpstr>
      <vt:lpstr>Действие III</vt:lpstr>
      <vt:lpstr>Презентация PowerPoint</vt:lpstr>
      <vt:lpstr>Действие IV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Художественные образы в основе музыкальных произведений</dc:title>
  <dc:creator>НАСТЯ</dc:creator>
  <cp:lastModifiedBy>User</cp:lastModifiedBy>
  <cp:revision>10</cp:revision>
  <dcterms:created xsi:type="dcterms:W3CDTF">2016-09-22T14:42:04Z</dcterms:created>
  <dcterms:modified xsi:type="dcterms:W3CDTF">2016-11-20T21:58:24Z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TC026002539991</vt:lpwstr>
  </property>
</Properties>
</file>