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72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63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346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90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229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0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443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718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462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123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553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916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8A890-060F-4666-A344-C7DAFDA5C75E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E47AA-C2A8-4419-84CF-7301F8084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630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1.e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2.emf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3.emf"/><Relationship Id="rId2" Type="http://schemas.openxmlformats.org/officeDocument/2006/relationships/tags" Target="../tags/tag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4.emf"/><Relationship Id="rId2" Type="http://schemas.openxmlformats.org/officeDocument/2006/relationships/tags" Target="../tags/tag1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5.emf"/><Relationship Id="rId2" Type="http://schemas.openxmlformats.org/officeDocument/2006/relationships/tags" Target="../tags/tag1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6.emf"/><Relationship Id="rId2" Type="http://schemas.openxmlformats.org/officeDocument/2006/relationships/tags" Target="../tags/tag1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7.emf"/><Relationship Id="rId2" Type="http://schemas.openxmlformats.org/officeDocument/2006/relationships/tags" Target="../tags/tag20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К..</a:t>
            </a:r>
            <a:r>
              <a:rPr lang="ru-RU" dirty="0" err="1" smtClean="0"/>
              <a:t>рабль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74689062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а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о</a:t>
            </a:r>
            <a:endParaRPr lang="ru-RU" dirty="0" smtClean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31563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Б..</a:t>
            </a:r>
            <a:r>
              <a:rPr lang="ru-RU" dirty="0" err="1" smtClean="0"/>
              <a:t>тинки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55846466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о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а</a:t>
            </a:r>
            <a:endParaRPr lang="ru-RU" dirty="0" smtClean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957535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Вал..</a:t>
            </a:r>
            <a:r>
              <a:rPr lang="ru-RU" dirty="0" err="1" smtClean="0"/>
              <a:t>нки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39990722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и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е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2049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err="1" smtClean="0"/>
              <a:t>П..беда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17429995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а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о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659165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..бед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951394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о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а</a:t>
            </a:r>
            <a:endParaRPr lang="ru-RU" dirty="0" smtClean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732438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err="1" smtClean="0"/>
              <a:t>Кр</a:t>
            </a:r>
            <a:r>
              <a:rPr lang="ru-RU" dirty="0" smtClean="0"/>
              <a:t>..</a:t>
            </a:r>
            <a:r>
              <a:rPr lang="ru-RU" dirty="0" err="1" smtClean="0"/>
              <a:t>вать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05853693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а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о</a:t>
            </a:r>
            <a:endParaRPr lang="ru-RU" dirty="0" smtClean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4671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err="1" smtClean="0"/>
              <a:t>П..сок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38556239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и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е</a:t>
            </a:r>
            <a:endParaRPr lang="ru-RU" dirty="0" smtClean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764814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TPVERSION" val="2008"/>
  <p:tag name="PPVERSION" val="14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722948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GRIDFONTSIZE" val="12"/>
  <p:tag name="POLLINGCYCLE" val="2"/>
  <p:tag name="CHARTCOLORS" val="0"/>
  <p:tag name="CHARTLABELS" val="1"/>
  <p:tag name="RESETCHARTS" val="True"/>
  <p:tag name="INCLUDENONRESPONDERS" val="False"/>
  <p:tag name="MULTIRESPDIVISOR" val="1"/>
  <p:tag name="INCLUDEPPT" val="True"/>
  <p:tag name="ALLOWUSERFEEDBACK" val="True"/>
  <p:tag name="CORRECTPOINTVALUE" val="1"/>
  <p:tag name="INCORRECTPOINTVALUE" val="0"/>
  <p:tag name="REALTIMEBACKUP" val="False"/>
  <p:tag name="REALTIMEBACKUPPATH" val="(Нет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ASKPANEKEY" val="f328d212-1628-48f7-ad3b-e8d5574d720d"/>
  <p:tag name="TPFULLVERSION" val="4.3.2.120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3"/>
  <p:tag name="FONTSIZE" val="32"/>
  <p:tag name="BULLETTYPE" val="ppBulletArabicPeriod"/>
  <p:tag name="ANSWERTEXT" val="и&#10;е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EC5306382ED44F2A5EE70B1E2B7EFDE"/>
  <p:tag name="SLIDEID" val="AEC5306382ED44F2A5EE70B1E2B7EFD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П..беда"/>
  <p:tag name="ANSWERSALIAS" val="а|smicln|о"/>
  <p:tag name="VALUES" val="No Value|smicln|No Value"/>
  <p:tag name="RESPONSESGATHERED" val="False"/>
  <p:tag name="ANONYMOUSTEMP" val="Fals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3"/>
  <p:tag name="FONTSIZE" val="32"/>
  <p:tag name="BULLETTYPE" val="ppBulletArabicPeriod"/>
  <p:tag name="ANSWERTEXT" val="а&#10;о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1E21E4006B64FD5896F555AF8D01377"/>
  <p:tag name="SLIDEID" val="D1E21E4006B64FD5896F555AF8D0137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..бед"/>
  <p:tag name="ANSWERSALIAS" val="о|smicln|а"/>
  <p:tag name="VALUES" val="No Value|smicln|No Value"/>
  <p:tag name="RESPONSESGATHERED" val="False"/>
  <p:tag name="ANONYMOUSTEMP" val="Fals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3"/>
  <p:tag name="FONTSIZE" val="32"/>
  <p:tag name="BULLETTYPE" val="ppBulletArabicPeriod"/>
  <p:tag name="ANSWERTEXT" val="о&#10;а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40B9AFC84244667813FE160CBFD7FA4"/>
  <p:tag name="SLIDEID" val="E40B9AFC84244667813FE160CBFD7FA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Кр..вать"/>
  <p:tag name="ANSWERSALIAS" val="а|smicln|о"/>
  <p:tag name="VALUES" val="No Value|smicln|No Value"/>
  <p:tag name="RESPONSESGATHERED" val="False"/>
  <p:tag name="ANONYMOUSTEMP" val="Fals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3"/>
  <p:tag name="FONTSIZE" val="32"/>
  <p:tag name="BULLETTYPE" val="ppBulletArabicPeriod"/>
  <p:tag name="ANSWERTEXT" val="а&#10;о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1F1DCD2953347A7AAA53994BDD428D8"/>
  <p:tag name="SLIDEID" val="31F1DCD2953347A7AAA53994BDD428D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К..рабль"/>
  <p:tag name="ANSWERSALIAS" val="а|smicln|о"/>
  <p:tag name="VALUES" val="No Value|smicln|No Value"/>
  <p:tag name="RESPONSESGATHERED" val="False"/>
  <p:tag name="ANONYMOUSTEMP" val="Fals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E40B9AFC84244667813FE160CBFD7FA4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SLIDEORDER" val="2"/>
  <p:tag name="SLIDEGUID" val="94086DD1F8F7494DB61158219901BBE2"/>
  <p:tag name="QUESTIONALIAS" val="П..сок"/>
  <p:tag name="ANSWERSALIAS" val="и|smicln|е"/>
  <p:tag name="VALUES" val="No Value|smicln|No Value"/>
  <p:tag name="RESPONSESGATHERED" val="False"/>
  <p:tag name="ANONYMOUSTEMP" val="Fals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3"/>
  <p:tag name="FONTSIZE" val="32"/>
  <p:tag name="BULLETTYPE" val="ppBulletArabicPeriod"/>
  <p:tag name="ANSWERTEXT" val="и&#10;е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3"/>
  <p:tag name="FONTSIZE" val="32"/>
  <p:tag name="BULLETTYPE" val="ppBulletArabicPeriod"/>
  <p:tag name="ANSWERTEXT" val="а&#10;о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0F7EA0E029140CABCB4891AEC66015E"/>
  <p:tag name="SLIDEID" val="50F7EA0E029140CABCB4891AEC66015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Б..тинки"/>
  <p:tag name="ANSWERSALIAS" val="о|smicln|а"/>
  <p:tag name="VALUES" val="No Value|smicln|No Value"/>
  <p:tag name="RESPONSESGATHERED" val="False"/>
  <p:tag name="ANONYMOUSTEMP" val="Fals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3"/>
  <p:tag name="FONTSIZE" val="32"/>
  <p:tag name="BULLETTYPE" val="ppBulletArabicPeriod"/>
  <p:tag name="ANSWERTEXT" val="о&#10;а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F5B19900F0843628B95EE56610F68E0"/>
  <p:tag name="SLIDEID" val="CF5B19900F0843628B95EE56610F68E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Вал..нки"/>
  <p:tag name="ANSWERSALIAS" val="и|smicln|е"/>
  <p:tag name="VALUES" val="No Value|smicln|No Value"/>
  <p:tag name="RESPONSESGATHERED" val="False"/>
  <p:tag name="ANONYMOUSTEMP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34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Диаграмма Microsoft Graph</vt:lpstr>
      <vt:lpstr>К..рабль</vt:lpstr>
      <vt:lpstr>Б..тинки</vt:lpstr>
      <vt:lpstr>Вал..нки</vt:lpstr>
      <vt:lpstr>П..беда</vt:lpstr>
      <vt:lpstr>..бед</vt:lpstr>
      <vt:lpstr>Кр..вать</vt:lpstr>
      <vt:lpstr>П..сок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Кил..ограм..</dc:title>
  <dc:creator>User</dc:creator>
  <cp:lastModifiedBy>User</cp:lastModifiedBy>
  <cp:revision>2</cp:revision>
  <dcterms:created xsi:type="dcterms:W3CDTF">2014-10-12T15:58:14Z</dcterms:created>
  <dcterms:modified xsi:type="dcterms:W3CDTF">2015-01-20T20:29:52Z</dcterms:modified>
</cp:coreProperties>
</file>