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6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346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9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2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44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718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46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12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55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16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63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5.e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6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Б..</a:t>
            </a:r>
            <a:r>
              <a:rPr lang="ru-RU" dirty="0" err="1" smtClean="0"/>
              <a:t>тинки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8870539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1563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..</a:t>
            </a:r>
            <a:r>
              <a:rPr lang="ru-RU" dirty="0" err="1" smtClean="0"/>
              <a:t>втобус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60538438"/>
              </p:ext>
            </p:extLst>
          </p:nvPr>
        </p:nvGraphicFramePr>
        <p:xfrm>
          <a:off x="4499992" y="17145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99992" y="17145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753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К..</a:t>
            </a:r>
            <a:r>
              <a:rPr lang="ru-RU" dirty="0" err="1" smtClean="0"/>
              <a:t>мпот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7968141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2049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err="1" smtClean="0"/>
              <a:t>Сев..р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9969233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е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и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5916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err="1" smtClean="0"/>
              <a:t>Пл</a:t>
            </a:r>
            <a:r>
              <a:rPr lang="ru-RU" dirty="0" smtClean="0"/>
              <a:t>..</a:t>
            </a:r>
            <a:r>
              <a:rPr lang="ru-RU" dirty="0" err="1" smtClean="0"/>
              <a:t>вец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2486615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3243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Ф..</a:t>
            </a:r>
            <a:r>
              <a:rPr lang="ru-RU" dirty="0" err="1" smtClean="0"/>
              <a:t>нтан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5853693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4671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..зык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0448471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я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е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6481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Нет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f328d212-1628-48f7-ad3b-e8d5574d720d"/>
  <p:tag name="TPFULLVERSION" val="4.3.2.1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а&#10;о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EC5306382ED44F2A5EE70B1E2B7EFDE"/>
  <p:tag name="SLIDEID" val="AEC5306382ED44F2A5EE70B1E2B7EFD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RESPONSESGATHERED" val="False"/>
  <p:tag name="ANONYMOUSTEMP" val="False"/>
  <p:tag name="QUESTIONALIAS" val="Сев..р"/>
  <p:tag name="ANSWERSALIAS" val="е|smicln|и"/>
  <p:tag name="VALUES" val="No Value|smicln|No Val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е&#10;и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1E21E4006B64FD5896F555AF8D01377"/>
  <p:tag name="SLIDEID" val="D1E21E4006B64FD5896F555AF8D0137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RESPONSESGATHERED" val="False"/>
  <p:tag name="ANONYMOUSTEMP" val="False"/>
  <p:tag name="QUESTIONALIAS" val="Пл..вец"/>
  <p:tag name="ANSWERSALIAS" val="а|smicln|о"/>
  <p:tag name="VALUES" val="No Value|smicln|No Val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а&#10;о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40B9AFC84244667813FE160CBFD7FA4"/>
  <p:tag name="SLIDEID" val="E40B9AFC84244667813FE160CBFD7FA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Кр..вать"/>
  <p:tag name="ANSWERSALIAS" val="а|smicln|о"/>
  <p:tag name="RESPONSESGATHERED" val="False"/>
  <p:tag name="ANONYMOUSTEMP" val="False"/>
  <p:tag name="VALUES" val="No Value|smicln|No Val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а&#10;о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1F1DCD2953347A7AAA53994BDD428D8"/>
  <p:tag name="SLIDEID" val="31F1DCD2953347A7AAA53994BDD428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RESPONSESGATHERED" val="False"/>
  <p:tag name="ANONYMOUSTEMP" val="False"/>
  <p:tag name="QUESTIONALIAS" val="Б..тинки"/>
  <p:tag name="ANSWERSALIAS" val="о|smicln|а"/>
  <p:tag name="VALUES" val="No Value|smicln|No Val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E40B9AFC84244667813FE160CBFD7FA4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2"/>
  <p:tag name="SLIDEGUID" val="94086DD1F8F7494DB61158219901BBE2"/>
  <p:tag name="RESPONSESGATHERED" val="False"/>
  <p:tag name="ANONYMOUSTEMP" val="False"/>
  <p:tag name="QUESTIONALIAS" val="..зык"/>
  <p:tag name="ANSWERSALIAS" val="я|smicln|е"/>
  <p:tag name="VALUES" val="No Value|smicln|No Val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я&#10;е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о&#10;а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0F7EA0E029140CABCB4891AEC66015E"/>
  <p:tag name="SLIDEID" val="50F7EA0E029140CABCB4891AEC66015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Б..тинки"/>
  <p:tag name="ANSWERSALIAS" val="о|smicln|а"/>
  <p:tag name="RESPONSESGATHERED" val="False"/>
  <p:tag name="ANONYMOUSTEMP" val="False"/>
  <p:tag name="VALUES" val="No Value|smicln|No Val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о&#10;а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F5B19900F0843628B95EE56610F68E0"/>
  <p:tag name="SLIDEID" val="CF5B19900F0843628B95EE56610F68E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RESPONSESGATHERED" val="False"/>
  <p:tag name="ANONYMOUSTEMP" val="False"/>
  <p:tag name="QUESTIONALIAS" val="К..мпот"/>
  <p:tag name="ANSWERSALIAS" val="а|smicln|о"/>
  <p:tag name="VALUES" val="No Value|smicln|No Val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33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Диаграмма Microsoft Graph</vt:lpstr>
      <vt:lpstr>Б..тинки</vt:lpstr>
      <vt:lpstr>..втобус</vt:lpstr>
      <vt:lpstr>К..мпот</vt:lpstr>
      <vt:lpstr>Сев..р</vt:lpstr>
      <vt:lpstr>Пл..вец</vt:lpstr>
      <vt:lpstr>Ф..нтан</vt:lpstr>
      <vt:lpstr>..зык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Кил..ограм..</dc:title>
  <dc:creator>User</dc:creator>
  <cp:lastModifiedBy>User</cp:lastModifiedBy>
  <cp:revision>3</cp:revision>
  <dcterms:created xsi:type="dcterms:W3CDTF">2014-10-12T15:58:14Z</dcterms:created>
  <dcterms:modified xsi:type="dcterms:W3CDTF">2015-01-20T20:36:45Z</dcterms:modified>
</cp:coreProperties>
</file>