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69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0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4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9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09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8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1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002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47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49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818E9-108F-4D62-9A6B-1942BC1F613E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D733A-E60E-44C2-9445-6C24D7F7C0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4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2711450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latin typeface="Algerian" panose="04020705040A02060702" pitchFamily="82" charset="0"/>
              </a:rPr>
              <a:t>School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5" y="457200"/>
            <a:ext cx="6583363" cy="54117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FrankRuehl" panose="020E0503060101010101" pitchFamily="34" charset="-79"/>
                <a:cs typeface="FrankRuehl" panose="020E0503060101010101" pitchFamily="34" charset="-79"/>
              </a:rPr>
              <a:t>School </a:t>
            </a:r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is something, we must all embrace.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Knowledge we need, to seek out and chase.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Subjects and teaching styles, are plentiful and vary.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Just like the backpacks, we all need to carry.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Sports, clubs, and activities, at every single turn.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So much to do, study and learn.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To get the most from school, we should consistently attend.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Around each corner, there’s always a friend.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Our favorite teachers, are friendly and kind.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Their passion and job, to expand every mind.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School is something, we must all embrace. </a:t>
            </a:r>
            <a:endParaRPr lang="ru-RU" dirty="0">
              <a:cs typeface="FrankRuehl" panose="020E0503060101010101" pitchFamily="34" charset="-79"/>
            </a:endParaRPr>
          </a:p>
          <a:p>
            <a:r>
              <a:rPr lang="en-US" dirty="0">
                <a:latin typeface="FrankRuehl" panose="020E0503060101010101" pitchFamily="34" charset="-79"/>
                <a:cs typeface="FrankRuehl" panose="020E0503060101010101" pitchFamily="34" charset="-79"/>
              </a:rPr>
              <a:t>Just remember to learn, at your own pace.</a:t>
            </a:r>
            <a:endParaRPr lang="ru-RU" dirty="0">
              <a:cs typeface="FrankRuehl" panose="020E0503060101010101" pitchFamily="34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679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</Words>
  <Application>Microsoft Office PowerPoint</Application>
  <PresentationFormat>Широкоэкранный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Algerian</vt:lpstr>
      <vt:lpstr>Arial</vt:lpstr>
      <vt:lpstr>Calibri</vt:lpstr>
      <vt:lpstr>Calibri Light</vt:lpstr>
      <vt:lpstr>FrankRuehl</vt:lpstr>
      <vt:lpstr>Тема Office</vt:lpstr>
      <vt:lpstr>Презентация PowerPoint</vt:lpstr>
      <vt:lpstr>School 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</dc:title>
  <dc:creator>Пользователь</dc:creator>
  <cp:lastModifiedBy>Пользователь</cp:lastModifiedBy>
  <cp:revision>6</cp:revision>
  <dcterms:created xsi:type="dcterms:W3CDTF">2016-11-16T08:03:53Z</dcterms:created>
  <dcterms:modified xsi:type="dcterms:W3CDTF">2016-11-16T09:22:00Z</dcterms:modified>
</cp:coreProperties>
</file>