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0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FFB9DF4-C075-4408-89A6-A82A57A1854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D1B103A-2293-4C5C-81FE-963C96C9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Презентация по химии на тему «Современный быт человека немыслим без химии»</a:t>
            </a:r>
            <a:endParaRPr lang="ru-RU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ученица 11 класса МБОУ </a:t>
            </a:r>
            <a:r>
              <a:rPr lang="ru-RU" dirty="0" err="1" smtClean="0"/>
              <a:t>Кесовогорская</a:t>
            </a:r>
            <a:r>
              <a:rPr lang="ru-RU" dirty="0" smtClean="0"/>
              <a:t> СОШ </a:t>
            </a:r>
            <a:r>
              <a:rPr lang="ru-RU" dirty="0" err="1" smtClean="0"/>
              <a:t>Патрошкина</a:t>
            </a:r>
            <a:r>
              <a:rPr lang="ru-RU" dirty="0" smtClean="0"/>
              <a:t> Валерия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90936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Прекрасный </a:t>
            </a:r>
            <a:r>
              <a:rPr lang="ru-RU" sz="3200" dirty="0"/>
              <a:t>пол давным-давно оценил достоинства капроновых чулок и колготок.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 </a:t>
            </a:r>
            <a:r>
              <a:rPr lang="ru-RU" sz="3200" dirty="0"/>
              <a:t>все это благодаря химии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Объект 3" descr="интересные колготы на девушке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88227" y="2324100"/>
            <a:ext cx="3086558" cy="3508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79330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всевозможные красители!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Всего </a:t>
            </a:r>
            <a:r>
              <a:rPr lang="ru-RU" dirty="0"/>
              <a:t>несколько столетий назад позволить себе одежду, окрашенную в темно-синий (индиго) или багряно-алый (пурпур) цвет, мог далеко не каждый. Ведь красители добывали из натурального сырья, и некоторые его виды – как, например, в случаях с индиго и пурпуром – стоили очень дорого. С появлением синтетических красителей эта проблема была решена. </a:t>
            </a:r>
          </a:p>
          <a:p>
            <a:pPr algn="ctr"/>
            <a:endParaRPr lang="ru-RU" dirty="0"/>
          </a:p>
        </p:txBody>
      </p:sp>
      <p:pic>
        <p:nvPicPr>
          <p:cNvPr id="5" name="Объект 4" descr="https://im0-tub-ru.yandex.net/i?id=0b1ca6640314fea11a94bba95447fc37&amp;n=21"/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3168352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39351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Бытовая химия —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/>
              <a:t>это </a:t>
            </a:r>
            <a:r>
              <a:rPr lang="ru-RU" dirty="0"/>
              <a:t>средства по уходу за собственностью: одеждой, помещениями, автомобилями. К средствам бытовой химии также причисляют дезинфицирующие средства. </a:t>
            </a:r>
            <a:r>
              <a:rPr lang="ru-RU" dirty="0" smtClean="0"/>
              <a:t>Моющие средства - </a:t>
            </a:r>
            <a:r>
              <a:rPr lang="ru-RU" dirty="0"/>
              <a:t>многокомпонентные смеси веществ, водные растворы которых применяют для очистки поверхности различных тел от загрязнений С помощью бытовой химии мы можем делать работу по дому и не только.</a:t>
            </a:r>
          </a:p>
        </p:txBody>
      </p:sp>
      <p:pic>
        <p:nvPicPr>
          <p:cNvPr id="5" name="Объект 4" descr="Бытовая химия и хозяйственные товары: продажа, цена в Краснодаре. средства для стирки от &quot;ООО &quot;Аккорд-Юг&quot;&quot; - 9463323"/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64904"/>
            <a:ext cx="4038600" cy="20930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33205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dirty="0"/>
              <a:t>. </a:t>
            </a:r>
            <a:r>
              <a:rPr lang="ru-RU" sz="2700" dirty="0" smtClean="0"/>
              <a:t>Представить </a:t>
            </a:r>
            <a:r>
              <a:rPr lang="ru-RU" sz="2700" dirty="0"/>
              <a:t>жизнь без </a:t>
            </a:r>
            <a:r>
              <a:rPr lang="ru-RU" sz="2700" dirty="0" smtClean="0"/>
              <a:t>химии </a:t>
            </a:r>
            <a:r>
              <a:rPr lang="ru-RU" sz="2700" dirty="0"/>
              <a:t>и ее достижений просто-напросто невозможно. И в промышленности, и в сельском хозяйстве, и в быту, и в медицине, и в военном деле, и даже в космонавтике без химии – никуда</a:t>
            </a:r>
            <a:r>
              <a:rPr lang="ru-RU" sz="2700" dirty="0" smtClean="0"/>
              <a:t>.</a:t>
            </a:r>
            <a:endParaRPr lang="ru-RU" sz="2700" dirty="0"/>
          </a:p>
        </p:txBody>
      </p:sp>
      <p:pic>
        <p:nvPicPr>
          <p:cNvPr id="4" name="Объект 3" descr="https://im1-tub-ru.yandex.net/i?id=53036beaf2386f9741de756764d6c0a9&amp;n=2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4824536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93288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3816424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/>
              <a:t>Спасибо за внимание!</a:t>
            </a:r>
            <a:br>
              <a:rPr lang="ru-RU" sz="4800" b="1" i="1" dirty="0" smtClean="0"/>
            </a:br>
            <a:r>
              <a:rPr lang="ru-RU" sz="4800" b="1" i="1" dirty="0"/>
              <a:t/>
            </a:r>
            <a:br>
              <a:rPr lang="ru-RU" sz="4800" b="1" i="1" dirty="0"/>
            </a:b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xmlns="" val="646268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«Широко простирает химия руки свои!» -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с </a:t>
            </a:r>
            <a:r>
              <a:rPr lang="ru-RU" sz="2400" b="1" dirty="0"/>
              <a:t>гордостью возгласил великий русский ученый Ломоносов четверть тысячелетия назад</a:t>
            </a:r>
          </a:p>
        </p:txBody>
      </p:sp>
      <p:pic>
        <p:nvPicPr>
          <p:cNvPr id="4" name="Объект 3" descr="Зачем нужна химия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869281" y="2392362"/>
            <a:ext cx="5124450" cy="3371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5407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Все, что нас окружает, состоит из химических веществ: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одежда</a:t>
            </a:r>
            <a:r>
              <a:rPr lang="ru-RU" dirty="0"/>
              <a:t>, обувь, мебель, пища, бытовые приборы и средства гигиены, транспорт, </a:t>
            </a:r>
            <a:r>
              <a:rPr lang="ru-RU" dirty="0" smtClean="0"/>
              <a:t>дома. </a:t>
            </a:r>
          </a:p>
          <a:p>
            <a:pPr algn="ctr"/>
            <a:r>
              <a:rPr lang="ru-RU" dirty="0" smtClean="0"/>
              <a:t>Многие </a:t>
            </a:r>
            <a:r>
              <a:rPr lang="ru-RU" dirty="0"/>
              <a:t>люди работают на химических производствах, врачи и фармацевты не могут работать без знания химии. Многие процессы, которые происходят вокруг нас и внутри нас, являются химическими, поэтому современный быт без химии невозможен.</a:t>
            </a:r>
          </a:p>
          <a:p>
            <a:endParaRPr lang="ru-RU" dirty="0"/>
          </a:p>
        </p:txBody>
      </p:sp>
      <p:pic>
        <p:nvPicPr>
          <p:cNvPr id="5" name="Объект 4" descr="http://im0-tub-ru.yandex.net/i?id=5e23df442822e9a12915f817b40930c8&amp;n=24"/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3168352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54361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Полимеры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/>
              <a:t>давно </a:t>
            </a:r>
            <a:r>
              <a:rPr lang="ru-RU" dirty="0"/>
              <a:t>и повсеместно вошли в быт человека. Пластиковые трубы хоть и не столь прочны, как металлические, но зато гораздо легче, не подвержены коррозии, инертны ко многим агрессивным жидкостям. Всевозможные изделия из пластмасс - начиная от полиэтиленовых пакетов, заканчивая пластиковыми покрытиями на столах и тумбочках кухонных гарнитуров, встречаются нам на каждом шагу. </a:t>
            </a:r>
          </a:p>
          <a:p>
            <a:endParaRPr lang="ru-RU" dirty="0"/>
          </a:p>
        </p:txBody>
      </p:sp>
      <p:pic>
        <p:nvPicPr>
          <p:cNvPr id="5" name="Объект 4" descr="пластиковые трубы"/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3"/>
            <a:ext cx="2074168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0-tub-ru.yandex.net/i?id=b50099ee97d56e08559f936f211e8a2e&amp;n=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37112"/>
            <a:ext cx="2171700" cy="1428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90103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Ценнейшее свойство пластмасс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то</a:t>
            </a:r>
            <a:r>
              <a:rPr lang="ru-RU" dirty="0"/>
              <a:t>, что они не проводят электрического тока (являются диэлектриками). Розетки, выключатели, тройники, оболочки проводов. Без всего этого невозможно представить дом современного цивилизованного человека. </a:t>
            </a:r>
          </a:p>
          <a:p>
            <a:endParaRPr lang="ru-RU" dirty="0"/>
          </a:p>
        </p:txBody>
      </p:sp>
      <p:pic>
        <p:nvPicPr>
          <p:cNvPr id="5" name="Объект 4" descr="https://im2-tub-ru.yandex.net/i?id=2906b4315b200e8283df95c920445f28&amp;n=21"/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456384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74058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Бытовая </a:t>
            </a:r>
            <a:r>
              <a:rPr lang="ru-RU" sz="3600" dirty="0"/>
              <a:t>техника, корпуса которой также делаются из пластмасс! </a:t>
            </a:r>
            <a:endParaRPr lang="ru-RU" dirty="0"/>
          </a:p>
        </p:txBody>
      </p:sp>
      <p:pic>
        <p:nvPicPr>
          <p:cNvPr id="7" name="Объект 6" descr="Бытовая техника официальная, новая со склада симферополя в Симферополе - ТВ и видеотехника по Симферополю - Частные объявления Е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65843" y="2324100"/>
            <a:ext cx="4331327" cy="3508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83852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Еще совсем недавно многие ученые серьезно опасались истощения почв и массового голода.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Потому </a:t>
            </a:r>
            <a:r>
              <a:rPr lang="ru-RU" dirty="0"/>
              <a:t>что каждый новый созревший урожай уменьшал в почве содержание азота! Но после того как был открыт способ синтеза аммиака – основного сырья для производства азотных удобрений – острота этой угрозы спала. А кроме азотных удобрений, в массовом количестве производят фосфорные, калийные. И все это благодаря химии.  </a:t>
            </a:r>
          </a:p>
          <a:p>
            <a:endParaRPr lang="ru-RU" dirty="0"/>
          </a:p>
        </p:txBody>
      </p:sp>
      <p:pic>
        <p:nvPicPr>
          <p:cNvPr id="7" name="Объект 6" descr="https://im3-tub-ru.yandex.net/i?id=e657adb52c3aa185a6f6a030e20316eb&amp;n=21"/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9660" y="2060848"/>
            <a:ext cx="2248644" cy="1500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1-tub-ru.yandex.net/i?id=8ee0e565329d25a678fa2d9d2bac767c&amp;n=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90546"/>
            <a:ext cx="2522215" cy="16147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54234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Победить болезни, долгое время наводившие ужас на людей, тоже удалось с помощью химии.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На </a:t>
            </a:r>
            <a:r>
              <a:rPr lang="ru-RU" dirty="0"/>
              <a:t>фармацевтических предприятиях производят бесчисленное множество лекарств, от всевозможных недугов. За это надо сказать спасибо ученым–химикам и всей науке в целом.</a:t>
            </a:r>
          </a:p>
          <a:p>
            <a:endParaRPr lang="ru-RU" dirty="0"/>
          </a:p>
        </p:txBody>
      </p:sp>
      <p:pic>
        <p:nvPicPr>
          <p:cNvPr id="5" name="Объект 4" descr="https://im0-tub-ru.yandex.net/i?id=2e25a189d31deefbc3a6d767e2fd63c3&amp;n=21"/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2212640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1-tub-ru.yandex.net/i?id=e4c8aebd583851d834b6ed5171fbe656&amp;n=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143374"/>
            <a:ext cx="1977008" cy="15898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17195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2800" dirty="0" smtClean="0"/>
              <a:t>Искусственные волокна, добавляемые к натуральным, делают ткань более прочной и эластичной.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988840"/>
            <a:ext cx="4038600" cy="413732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Искусственные </a:t>
            </a:r>
            <a:r>
              <a:rPr lang="ru-RU" dirty="0"/>
              <a:t>утеплители (синтепон и аналоги) незаменимы в климате, при этом они гораздо дешевле натуральных пуховых утеплителей. </a:t>
            </a:r>
          </a:p>
          <a:p>
            <a:endParaRPr lang="ru-RU" dirty="0"/>
          </a:p>
        </p:txBody>
      </p:sp>
      <p:pic>
        <p:nvPicPr>
          <p:cNvPr id="5" name="Объект 4" descr="https://im0-tub-ru.yandex.net/i?id=9ae35e55d533e8d948d18e13d7e3571c&amp;n=21"/>
          <p:cNvPicPr>
            <a:picLocks noGrp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208823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2-tub-ru.yandex.net/i?id=175def68096cfcc34080da15b4a4033b&amp;n=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2121024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40124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34</TotalTime>
  <Words>508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Презентация по химии на тему «Современный быт человека немыслим без химии»</vt:lpstr>
      <vt:lpstr>«Широко простирает химия руки свои!» -  с гордостью возгласил великий русский ученый Ломоносов четверть тысячелетия назад</vt:lpstr>
      <vt:lpstr>Все, что нас окружает, состоит из химических веществ:</vt:lpstr>
      <vt:lpstr>Полимеры - </vt:lpstr>
      <vt:lpstr>Ценнейшее свойство пластмасс -</vt:lpstr>
      <vt:lpstr>     Бытовая техника, корпуса которой также делаются из пластмасс! </vt:lpstr>
      <vt:lpstr>Еще совсем недавно многие ученые серьезно опасались истощения почв и массового голода.</vt:lpstr>
      <vt:lpstr>Победить болезни, долгое время наводившие ужас на людей, тоже удалось с помощью химии.</vt:lpstr>
      <vt:lpstr>Искусственные волокна, добавляемые к натуральным, делают ткань более прочной и эластичной.</vt:lpstr>
      <vt:lpstr>Прекрасный пол давным-давно оценил достоинства капроновых чулок и колготок.  И все это благодаря химии.</vt:lpstr>
      <vt:lpstr>А всевозможные красители!</vt:lpstr>
      <vt:lpstr>Бытовая химия —</vt:lpstr>
      <vt:lpstr>. Представить жизнь без химии и ее достижений просто-напросто невозможно. И в промышленности, и в сельском хозяйстве, и в быту, и в медицине, и в военном деле, и даже в космонавтике без химии – никуда.</vt:lpstr>
      <vt:lpstr>Спасибо за внимание!  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химии на тему «Современный быт человека немыслим без химии»</dc:title>
  <dc:creator>Пользователь Windows</dc:creator>
  <cp:lastModifiedBy>школьник</cp:lastModifiedBy>
  <cp:revision>4</cp:revision>
  <dcterms:created xsi:type="dcterms:W3CDTF">2015-04-22T14:40:15Z</dcterms:created>
  <dcterms:modified xsi:type="dcterms:W3CDTF">2016-11-21T11:31:24Z</dcterms:modified>
</cp:coreProperties>
</file>