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3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2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3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0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0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9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3·5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4759338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38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2682320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3·6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3358104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36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3·9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2373099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45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0093716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1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3·7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671954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27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64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3·2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6327130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3·8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795639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7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709962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11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3·10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0835245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8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3·1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8987188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7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Ответить сейчас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bb5e000c-9456-42cc-bfd0-deef7ad8e39b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6&#10;9&#10;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79119432974A129F29E11C7D244D5D"/>
  <p:tag name="SLIDEID" val="2F79119432974A129F29E11C7D244D5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7="/>
  <p:tag name="ANSWERSALIAS" val="27|smicln|21|smicln|10"/>
  <p:tag name="VALUES" val="No Value|smicln|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7&#10;21&#10;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BD4F913C40448CB21AA8A42DFB95D8"/>
  <p:tag name="SLIDEID" val="9ABD4F913C40448CB21AA8A42DFB95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2="/>
  <p:tag name="ANSWERSALIAS" val="5|smicln|6|smicln|7"/>
  <p:tag name="VALUES" val="No Value|smicln|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5&#10;6&#10;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2352AEF9A0143D1AB60FCC912CA88F2"/>
  <p:tag name="SLIDEID" val="D2352AEF9A0143D1AB60FCC912CA88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8="/>
  <p:tag name="ANSWERSALIAS" val="24|smicln|21|smicln|18"/>
  <p:tag name="VALUES" val="No Value|smicln|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4&#10;21&#10;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55678D64A14D19A9ACF208A44B0BB1"/>
  <p:tag name="SLIDEID" val="3255678D64A14D19A9ACF208A44B0B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5="/>
  <p:tag name="ANSWERSALIAS" val="15|smicln|12|smicln|8"/>
  <p:tag name="VALUES" val="No Value|smicln|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DFB995FD3A14EE68279095308C5D890"/>
  <p:tag name="SLIDEID" val="4DFB995FD3A14EE68279095308C5D8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0="/>
  <p:tag name="ANSWERSALIAS" val="1|smicln|3|smicln|0"/>
  <p:tag name="VALUES" val="No Value|smicln|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1&#10;3&#10;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21230636B84BEA837F43B3026A5E7E"/>
  <p:tag name="SLIDEID" val="3121230636B84BEA837F43B3026A5E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10="/>
  <p:tag name="ANSWERSALIAS" val="13|smicln|30|smicln|10"/>
  <p:tag name="VALUES" val="No Value|smicln|No Value|smicln|No Value"/>
  <p:tag name="RESPONSESGATHERED" val="False"/>
  <p:tag name="ANONYMOUSTEMP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3&#10;30&#10;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62D56456BB9F4CC6B751261CE9C62401"/>
  <p:tag name="QUESTIONALIAS" val="3·1="/>
  <p:tag name="ANSWERSALIAS" val="3|smicln|1|smicln|0"/>
  <p:tag name="VALUES" val="No Value|smicln|No Value|smicln|No Value"/>
  <p:tag name="RESPONSESGATHERED" val="False"/>
  <p:tag name="ANONYMOUSTEMP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3&#10;1&#10;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3"/>
  <p:tag name="SLIDEGUID" val="17E07585174748ACA06025D500C61347"/>
  <p:tag name="QUESTIONALIAS" val="3·4="/>
  <p:tag name="ANSWERSALIAS" val="16|smicln|12|smicln|7"/>
  <p:tag name="VALUES" val="No Value|smicln|No Value|smicln|No Value"/>
  <p:tag name="RESPONSESGATHERED" val="False"/>
  <p:tag name="ANONYMOUSTEMP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6&#10;12&#10;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4"/>
  <p:tag name="SLIDEGUID" val="E1B71D1D9EE5402682043773EABDC683"/>
  <p:tag name="QUESTIONALIAS" val="3·6="/>
  <p:tag name="ANSWERSALIAS" val="12|smicln|18|smicln|9"/>
  <p:tag name="RESPONSESGATHERED" val="False"/>
  <p:tag name="ANONYMOUSTEMP" val="False"/>
  <p:tag name="VALUES" val="No Value|smicln|No Value|smicln|No Val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2&#10;18&#10;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5&#10;12&#10;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4601BBE3DF841A98C32501F63C17CE7"/>
  <p:tag name="SLIDEID" val="B4601BBE3DF841A98C32501F63C17C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9="/>
  <p:tag name="ANSWERSALIAS" val="21|smicln|18|smicln|27"/>
  <p:tag name="VALUES" val="No Value|smicln|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1&#10;18&#10;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823ED359524A4BBB3ADD07D610F8D8"/>
  <p:tag name="SLIDEID" val="15823ED359524A4BBB3ADD07D610F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3·3="/>
  <p:tag name="ANSWERSALIAS" val="6|smicln|9|smicln|1"/>
  <p:tag name="VALUES" val="No Value|smicln|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 Microsoft Graph</vt:lpstr>
      <vt:lpstr>3·5=</vt:lpstr>
      <vt:lpstr>3·9=</vt:lpstr>
      <vt:lpstr>3·3=</vt:lpstr>
      <vt:lpstr>3·7=</vt:lpstr>
      <vt:lpstr>3·2=</vt:lpstr>
      <vt:lpstr>3·8=</vt:lpstr>
      <vt:lpstr>3·0=</vt:lpstr>
      <vt:lpstr>3·10=</vt:lpstr>
      <vt:lpstr>3·1=</vt:lpstr>
      <vt:lpstr>3·4=</vt:lpstr>
      <vt:lpstr>3·6=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2·5=</dc:title>
  <dc:creator>User</dc:creator>
  <cp:lastModifiedBy>User</cp:lastModifiedBy>
  <cp:revision>6</cp:revision>
  <dcterms:created xsi:type="dcterms:W3CDTF">2013-11-16T21:00:27Z</dcterms:created>
  <dcterms:modified xsi:type="dcterms:W3CDTF">2015-01-11T20:32:03Z</dcterms:modified>
</cp:coreProperties>
</file>