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9347152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0692201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4·6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344142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4·9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8465441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4869177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4·7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0202438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27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5767966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4·8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5301792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803676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4·10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3849546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4·1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425867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6b65d3b3-1b7f-44b6-9512-a31a668d319e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6&#10;7&#10;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7="/>
  <p:tag name="ANSWERSALIAS" val="21|smicln|28|smicln|27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1&#10;28&#10;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2="/>
  <p:tag name="ANSWERSALIAS" val="8|smicln|6|smicln|10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6"/>
  <p:tag name="FONTSIZE" val="32"/>
  <p:tag name="BULLETTYPE" val="ppBulletArabicPeriod"/>
  <p:tag name="ANSWERTEXT" val="8&#10;6&#10;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8="/>
  <p:tag name="ANSWERSALIAS" val="32|smicln|24|smicln|28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2&#10;24&#10;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5="/>
  <p:tag name="ANSWERSALIAS" val="15|smicln|20|smicln|9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0="/>
  <p:tag name="ANSWERSALIAS" val="1|smicln|0|smicln|4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1&#10;0&#10;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10="/>
  <p:tag name="ANSWERSALIAS" val="14|smicln|40|smicln|10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4&#10;40&#10;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4·1="/>
  <p:tag name="ANSWERSALIAS" val="4|smicln|1|smicln|0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4&#10;1&#10;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4·4="/>
  <p:tag name="ANSWERSALIAS" val="16|smicln|12|smicln|8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6&#10;12&#10;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QUESTIONALIAS" val="4·6="/>
  <p:tag name="ANSWERSALIAS" val="20|smicln|24|smicln|28"/>
  <p:tag name="VALUES" val="No Value|smicln|No Value|smicln|No Value"/>
  <p:tag name="RESPONSESGATHERED" val="False"/>
  <p:tag name="ANONYMOUSTEMP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24&#10;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5&#10;20&#10;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9="/>
  <p:tag name="ANSWERSALIAS" val="36|smicln|32|smicln|27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6&#10;32&#10;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4·3="/>
  <p:tag name="ANSWERSALIAS" val="16|smicln|7|smicln|12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 Microsoft Graph</vt:lpstr>
      <vt:lpstr>4·5=</vt:lpstr>
      <vt:lpstr>4·9=</vt:lpstr>
      <vt:lpstr>4·3=</vt:lpstr>
      <vt:lpstr>4·7=</vt:lpstr>
      <vt:lpstr>4·2=</vt:lpstr>
      <vt:lpstr>4·8=</vt:lpstr>
      <vt:lpstr>4·0=</vt:lpstr>
      <vt:lpstr>4·10=</vt:lpstr>
      <vt:lpstr>4·1=</vt:lpstr>
      <vt:lpstr>4·4=</vt:lpstr>
      <vt:lpstr>4·6=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8</cp:revision>
  <dcterms:created xsi:type="dcterms:W3CDTF">2013-11-16T21:00:27Z</dcterms:created>
  <dcterms:modified xsi:type="dcterms:W3CDTF">2015-01-11T20:36:52Z</dcterms:modified>
</cp:coreProperties>
</file>