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3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021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2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83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15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9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9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45C5-5812-42E1-9C7D-AFA287D45645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E854-8EBA-4C18-93BF-09F6EB040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10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10.emf"/><Relationship Id="rId2" Type="http://schemas.openxmlformats.org/officeDocument/2006/relationships/tags" Target="../tags/tag29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1.emf"/><Relationship Id="rId2" Type="http://schemas.openxmlformats.org/officeDocument/2006/relationships/tags" Target="../tags/tag3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e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emf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5.emf"/><Relationship Id="rId2" Type="http://schemas.openxmlformats.org/officeDocument/2006/relationships/tags" Target="../tags/tag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6.e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7.e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9.emf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6·5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0752813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25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7387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6·4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8164819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9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6·6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010494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42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36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6·9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1941973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45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6·3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7617633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15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21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914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6·7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0008222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36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48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5642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6·2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1506530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14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12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39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6·8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1862813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48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42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54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76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79311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4113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6·10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962900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60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78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6·1</a:t>
            </a:r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0702242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Диаграмма" r:id="rId6" imgW="4572000" imgH="5143470" progId="MSGraph.Chart.8">
                  <p:embed followColorScheme="full"/>
                </p:oleObj>
              </mc:Choice>
              <mc:Fallback>
                <p:oleObj name="Диаграмма" r:id="rId6" imgW="4572000" imgH="514347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6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77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Ответить сейчас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722948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Нет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47642a15-8283-4a22-b528-a6fe0655e3bd"/>
  <p:tag name="TPFULLVERSION" val="4.3.2.1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15&#10;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79119432974A129F29E11C7D244D5D"/>
  <p:tag name="SLIDEID" val="2F79119432974A129F29E11C7D244D5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7="/>
  <p:tag name="ANSWERSALIAS" val="30|smicln|35|smicln|27"/>
  <p:tag name="VALUES" val="No Value|smicln|No Value|smicln|No Value"/>
  <p:tag name="RESPONSESGATHERED" val="False"/>
  <p:tag name="ANONYMOUSTEMP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0&#10;35&#10;2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BD4F913C40448CB21AA8A42DFB95D8"/>
  <p:tag name="SLIDEID" val="9ABD4F913C40448CB21AA8A42DFB95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2="/>
  <p:tag name="ANSWERSALIAS" val="12|smicln|7|smicln|10"/>
  <p:tag name="VALUES" val="No Value|smicln|No Value|smicln|No Value"/>
  <p:tag name="RESPONSESGATHERED" val="False"/>
  <p:tag name="ANONYMOUSTEMP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7"/>
  <p:tag name="FONTSIZE" val="32"/>
  <p:tag name="BULLETTYPE" val="ppBulletArabicPeriod"/>
  <p:tag name="ANSWERTEXT" val="12&#10;7&#10;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2352AEF9A0143D1AB60FCC912CA88F2"/>
  <p:tag name="SLIDEID" val="D2352AEF9A0143D1AB60FCC912CA88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8="/>
  <p:tag name="ANSWERSALIAS" val="40|smicln|35|smicln|45"/>
  <p:tag name="VALUES" val="No Value|smicln|No Value|smicln|No Value"/>
  <p:tag name="RESPONSESGATHERED" val="False"/>
  <p:tag name="ANONYMOUSTEMP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40&#10;35&#10;4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255678D64A14D19A9ACF208A44B0BB1"/>
  <p:tag name="SLIDEID" val="3255678D64A14D19A9ACF208A44B0BB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5="/>
  <p:tag name="ANSWERSALIAS" val="15|smicln|20|smicln|25"/>
  <p:tag name="VALUES" val="No Value|smicln|No Value|smicln|No Value"/>
  <p:tag name="RESPONSESGATHERED" val="False"/>
  <p:tag name="ANONYMOUSTEMP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DFB995FD3A14EE68279095308C5D890"/>
  <p:tag name="SLIDEID" val="4DFB995FD3A14EE68279095308C5D8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0="/>
  <p:tag name="ANSWERSALIAS" val="1|smicln|0|smicln|5"/>
  <p:tag name="VALUES" val="No Value|smicln|No Value|smicln|No Value"/>
  <p:tag name="RESPONSESGATHERED" val="False"/>
  <p:tag name="ANONYMOUSTEMP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1&#10;0&#10;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121230636B84BEA837F43B3026A5E7E"/>
  <p:tag name="SLIDEID" val="3121230636B84BEA837F43B3026A5E7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10="/>
  <p:tag name="ANSWERSALIAS" val="15|smicln|50|smicln|10"/>
  <p:tag name="VALUES" val="No Value|smicln|No Value|smicln|No Value"/>
  <p:tag name="RESPONSESGATHERED" val="False"/>
  <p:tag name="ANONYMOUSTEMP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5&#10;50&#10;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2"/>
  <p:tag name="SLIDEGUID" val="62D56456BB9F4CC6B751261CE9C62401"/>
  <p:tag name="QUESTIONALIAS" val="5·1="/>
  <p:tag name="ANSWERSALIAS" val="5|smicln|1|smicln|0"/>
  <p:tag name="VALUES" val="No Value|smicln|No Value|smicln|No Value"/>
  <p:tag name="RESPONSESGATHERED" val="False"/>
  <p:tag name="ANONYMOUSTEMP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"/>
  <p:tag name="FONTSIZE" val="32"/>
  <p:tag name="BULLETTYPE" val="ppBulletArabicPeriod"/>
  <p:tag name="ANSWERTEXT" val="5&#10;1&#10;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3"/>
  <p:tag name="SLIDEGUID" val="17E07585174748ACA06025D500C61347"/>
  <p:tag name="QUESTIONALIAS" val="5·4="/>
  <p:tag name="ANSWERSALIAS" val="20|smicln|24|smicln|25"/>
  <p:tag name="VALUES" val="No Value|smicln|No Value|smicln|No Value"/>
  <p:tag name="RESPONSESGATHERED" val="False"/>
  <p:tag name="ANONYMOUSTEMP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20&#10;24&#10;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3121230636B84BEA837F43B3026A5E7E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SLIDEORDER" val="4"/>
  <p:tag name="SLIDEGUID" val="E1B71D1D9EE5402682043773EABDC683"/>
  <p:tag name="QUESTIONALIAS" val="5·6="/>
  <p:tag name="ANSWERSALIAS" val="30|smicln|25|smicln|35"/>
  <p:tag name="VALUES" val="No Value|smicln|No Value|smicln|No Value"/>
  <p:tag name="RESPONSESGATHERED" val="False"/>
  <p:tag name="ANONYMOUSTEMP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30&#10;25&#10;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15&#10;20&#10;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4601BBE3DF841A98C32501F63C17CE7"/>
  <p:tag name="SLIDEID" val="B4601BBE3DF841A98C32501F63C17C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9="/>
  <p:tag name="ANSWERSALIAS" val="45|smicln|40|smicln|35"/>
  <p:tag name="VALUES" val="No Value|smicln|No Value|smicln|No Value"/>
  <p:tag name="RESPONSESGATHERED" val="False"/>
  <p:tag name="ANONYMOUSTEMP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8"/>
  <p:tag name="FONTSIZE" val="32"/>
  <p:tag name="BULLETTYPE" val="ppBulletArabicPeriod"/>
  <p:tag name="ANSWERTEXT" val="45&#10;40&#10;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823ED359524A4BBB3ADD07D610F8D8"/>
  <p:tag name="SLIDEID" val="15823ED359524A4BBB3ADD07D610F8D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5·3="/>
  <p:tag name="ANSWERSALIAS" val="20|smicln|15|smicln|12"/>
  <p:tag name="VALUES" val="No Value|smicln|No Value|smicln|No Value"/>
  <p:tag name="RESPONSESGATHERED" val="False"/>
  <p:tag name="ANONYMOUSTEMP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Диаграмма</vt:lpstr>
      <vt:lpstr>6·5=</vt:lpstr>
      <vt:lpstr>6·9=</vt:lpstr>
      <vt:lpstr>6·3=</vt:lpstr>
      <vt:lpstr>6·7=</vt:lpstr>
      <vt:lpstr>6·2=</vt:lpstr>
      <vt:lpstr>6·8=</vt:lpstr>
      <vt:lpstr>6·0=</vt:lpstr>
      <vt:lpstr>6·10=</vt:lpstr>
      <vt:lpstr>6·1=</vt:lpstr>
      <vt:lpstr>6·4=</vt:lpstr>
      <vt:lpstr>6·6=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2·5=</dc:title>
  <dc:creator>User</dc:creator>
  <cp:lastModifiedBy>User</cp:lastModifiedBy>
  <cp:revision>11</cp:revision>
  <dcterms:created xsi:type="dcterms:W3CDTF">2013-11-16T21:00:27Z</dcterms:created>
  <dcterms:modified xsi:type="dcterms:W3CDTF">2015-01-20T20:43:24Z</dcterms:modified>
</cp:coreProperties>
</file>