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572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63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0219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395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823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832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154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676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368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19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699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921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101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1.emf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image" Target="../media/image10.emf"/><Relationship Id="rId2" Type="http://schemas.openxmlformats.org/officeDocument/2006/relationships/tags" Target="../tags/tag29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7" Type="http://schemas.openxmlformats.org/officeDocument/2006/relationships/image" Target="../media/image11.emf"/><Relationship Id="rId2" Type="http://schemas.openxmlformats.org/officeDocument/2006/relationships/tags" Target="../tags/tag3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2.emf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3.emf"/><Relationship Id="rId2" Type="http://schemas.openxmlformats.org/officeDocument/2006/relationships/tags" Target="../tags/tag8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4.emf"/><Relationship Id="rId2" Type="http://schemas.openxmlformats.org/officeDocument/2006/relationships/tags" Target="../tags/tag1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image" Target="../media/image5.emf"/><Relationship Id="rId2" Type="http://schemas.openxmlformats.org/officeDocument/2006/relationships/tags" Target="../tags/tag1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6.emf"/><Relationship Id="rId2" Type="http://schemas.openxmlformats.org/officeDocument/2006/relationships/tags" Target="../tags/tag1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image" Target="../media/image7.emf"/><Relationship Id="rId2" Type="http://schemas.openxmlformats.org/officeDocument/2006/relationships/tags" Target="../tags/tag20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image" Target="../media/image8.emf"/><Relationship Id="rId2" Type="http://schemas.openxmlformats.org/officeDocument/2006/relationships/tags" Target="../tags/tag23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image" Target="../media/image9.emf"/><Relationship Id="rId2" Type="http://schemas.openxmlformats.org/officeDocument/2006/relationships/tags" Target="../tags/tag26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7·5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307528136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40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35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30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073878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7·4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981648198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0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28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21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35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2909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7·6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601049451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4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42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35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49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63610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7·9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719419737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63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56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70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453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7·3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776176338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18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21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28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59144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7·7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00082223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42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49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56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256420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7·2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215065309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21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12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14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2391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7·8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918628131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56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49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54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024769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7·0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017931145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1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0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7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41130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7·10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796290077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17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70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10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478646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7·1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707022425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6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7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0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97794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VERSION" val="14.0"/>
  <p:tag name="TPVERSION" val="2008"/>
  <p:tag name="PPVERSION" val="14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Ответить сейчас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722948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GRIDFONTSIZE" val="12"/>
  <p:tag name="POLLINGCYCLE" val="2"/>
  <p:tag name="CHARTCOLORS" val="0"/>
  <p:tag name="CHARTLABELS" val="1"/>
  <p:tag name="RESETCHARTS" val="True"/>
  <p:tag name="INCLUDENONRESPONDERS" val="False"/>
  <p:tag name="MULTIRESPDIVISOR" val="1"/>
  <p:tag name="INCLUDEPPT" val="True"/>
  <p:tag name="ALLOWUSERFEEDBACK" val="True"/>
  <p:tag name="CORRECTPOINTVALUE" val="1"/>
  <p:tag name="INCORRECTPOINTVALUE" val="0"/>
  <p:tag name="REALTIMEBACKUP" val="False"/>
  <p:tag name="REALTIMEBACKUPPATH" val="(Нет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TASKPANEKEY" val="47642a15-8283-4a22-b528-a6fe0655e3bd"/>
  <p:tag name="TPFULLVERSION" val="4.3.2.120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20&#10;15&#10;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F79119432974A129F29E11C7D244D5D"/>
  <p:tag name="SLIDEID" val="2F79119432974A129F29E11C7D244D5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5·7="/>
  <p:tag name="ANSWERSALIAS" val="30|smicln|35|smicln|27"/>
  <p:tag name="VALUES" val="No Value|smicln|No Value|smicln|No Value"/>
  <p:tag name="RESPONSESGATHERED" val="False"/>
  <p:tag name="ANONYMOUSTEMP" val="Fals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30&#10;35&#10;2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9ABD4F913C40448CB21AA8A42DFB95D8"/>
  <p:tag name="SLIDEID" val="9ABD4F913C40448CB21AA8A42DFB95D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5·2="/>
  <p:tag name="ANSWERSALIAS" val="12|smicln|7|smicln|10"/>
  <p:tag name="VALUES" val="No Value|smicln|No Value|smicln|No Value"/>
  <p:tag name="RESPONSESGATHERED" val="False"/>
  <p:tag name="ANONYMOUSTEMP" val="Fals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7"/>
  <p:tag name="FONTSIZE" val="32"/>
  <p:tag name="BULLETTYPE" val="ppBulletArabicPeriod"/>
  <p:tag name="ANSWERTEXT" val="12&#10;7&#10;1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2352AEF9A0143D1AB60FCC912CA88F2"/>
  <p:tag name="SLIDEID" val="D2352AEF9A0143D1AB60FCC912CA88F2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5·8="/>
  <p:tag name="ANSWERSALIAS" val="40|smicln|35|smicln|45"/>
  <p:tag name="VALUES" val="No Value|smicln|No Value|smicln|No Value"/>
  <p:tag name="RESPONSESGATHERED" val="False"/>
  <p:tag name="ANONYMOUSTEMP" val="Fals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40&#10;35&#10;4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3255678D64A14D19A9ACF208A44B0BB1"/>
  <p:tag name="SLIDEID" val="3255678D64A14D19A9ACF208A44B0BB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5·5="/>
  <p:tag name="ANSWERSALIAS" val="15|smicln|20|smicln|25"/>
  <p:tag name="VALUES" val="No Value|smicln|No Value|smicln|No Value"/>
  <p:tag name="RESPONSESGATHERED" val="False"/>
  <p:tag name="ANONYMOUSTEMP" val="Fals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4DFB995FD3A14EE68279095308C5D890"/>
  <p:tag name="SLIDEID" val="4DFB995FD3A14EE68279095308C5D89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5·0="/>
  <p:tag name="ANSWERSALIAS" val="1|smicln|0|smicln|5"/>
  <p:tag name="VALUES" val="No Value|smicln|No Value|smicln|No Value"/>
  <p:tag name="RESPONSESGATHERED" val="False"/>
  <p:tag name="ANONYMOUSTEMP" val="Fals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5"/>
  <p:tag name="FONTSIZE" val="32"/>
  <p:tag name="BULLETTYPE" val="ppBulletArabicPeriod"/>
  <p:tag name="ANSWERTEXT" val="1&#10;0&#10;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3121230636B84BEA837F43B3026A5E7E"/>
  <p:tag name="SLIDEID" val="3121230636B84BEA837F43B3026A5E7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5·10="/>
  <p:tag name="ANSWERSALIAS" val="15|smicln|50|smicln|10"/>
  <p:tag name="VALUES" val="No Value|smicln|No Value|smicln|No Value"/>
  <p:tag name="RESPONSESGATHERED" val="False"/>
  <p:tag name="ANONYMOUSTEMP" val="Fals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15&#10;50&#10;1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3121230636B84BEA837F43B3026A5E7E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SLIDEORDER" val="2"/>
  <p:tag name="SLIDEGUID" val="62D56456BB9F4CC6B751261CE9C62401"/>
  <p:tag name="QUESTIONALIAS" val="5·1="/>
  <p:tag name="ANSWERSALIAS" val="5|smicln|1|smicln|0"/>
  <p:tag name="VALUES" val="No Value|smicln|No Value|smicln|No Value"/>
  <p:tag name="RESPONSESGATHERED" val="False"/>
  <p:tag name="ANONYMOUSTEMP" val="Fals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5"/>
  <p:tag name="FONTSIZE" val="32"/>
  <p:tag name="BULLETTYPE" val="ppBulletArabicPeriod"/>
  <p:tag name="ANSWERTEXT" val="5&#10;1&#10;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3121230636B84BEA837F43B3026A5E7E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SLIDEORDER" val="3"/>
  <p:tag name="SLIDEGUID" val="17E07585174748ACA06025D500C61347"/>
  <p:tag name="QUESTIONALIAS" val="5·4="/>
  <p:tag name="ANSWERSALIAS" val="20|smicln|24|smicln|25"/>
  <p:tag name="VALUES" val="No Value|smicln|No Value|smicln|No Value"/>
  <p:tag name="RESPONSESGATHERED" val="False"/>
  <p:tag name="ANONYMOUSTEMP" val="Fals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20&#10;24&#10;2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3121230636B84BEA837F43B3026A5E7E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SLIDEORDER" val="4"/>
  <p:tag name="SLIDEGUID" val="E1B71D1D9EE5402682043773EABDC683"/>
  <p:tag name="QUESTIONALIAS" val="5·6="/>
  <p:tag name="ANSWERSALIAS" val="30|smicln|25|smicln|35"/>
  <p:tag name="VALUES" val="No Value|smicln|No Value|smicln|No Value"/>
  <p:tag name="RESPONSESGATHERED" val="False"/>
  <p:tag name="ANONYMOUSTEMP" val="Fals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30&#10;25&#10;3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15&#10;20&#10;2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B4601BBE3DF841A98C32501F63C17CE7"/>
  <p:tag name="SLIDEID" val="B4601BBE3DF841A98C32501F63C17CE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5·9="/>
  <p:tag name="ANSWERSALIAS" val="45|smicln|40|smicln|35"/>
  <p:tag name="VALUES" val="No Value|smicln|No Value|smicln|No Value"/>
  <p:tag name="RESPONSESGATHERED" val="False"/>
  <p:tag name="ANONYMOUSTEMP" val="Fals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45&#10;40&#10;3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5823ED359524A4BBB3ADD07D610F8D8"/>
  <p:tag name="SLIDEID" val="15823ED359524A4BBB3ADD07D610F8D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5·3="/>
  <p:tag name="ANSWERSALIAS" val="20|smicln|15|smicln|12"/>
  <p:tag name="VALUES" val="No Value|smicln|No Value|smicln|No Value"/>
  <p:tag name="RESPONSESGATHERED" val="False"/>
  <p:tag name="ANONYMOUSTEMP" val="Fals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55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Диаграмма</vt:lpstr>
      <vt:lpstr>7·5=</vt:lpstr>
      <vt:lpstr>7·9=</vt:lpstr>
      <vt:lpstr>7·3=</vt:lpstr>
      <vt:lpstr>7·7=</vt:lpstr>
      <vt:lpstr>7·2=</vt:lpstr>
      <vt:lpstr>7·8=</vt:lpstr>
      <vt:lpstr>7·0=</vt:lpstr>
      <vt:lpstr>7·10=</vt:lpstr>
      <vt:lpstr>7·1=</vt:lpstr>
      <vt:lpstr>7·4=</vt:lpstr>
      <vt:lpstr>7·6=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2·5=</dc:title>
  <dc:creator>User</dc:creator>
  <cp:lastModifiedBy>User</cp:lastModifiedBy>
  <cp:revision>12</cp:revision>
  <dcterms:created xsi:type="dcterms:W3CDTF">2013-11-16T21:00:27Z</dcterms:created>
  <dcterms:modified xsi:type="dcterms:W3CDTF">2015-01-20T20:49:22Z</dcterms:modified>
</cp:coreProperties>
</file>