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0752813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8164819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36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9·6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010494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9·9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1941973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81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83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7617633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27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32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9·7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000822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63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1506530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16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9·8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1862813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72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81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79311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9·10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962900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19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9·1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0702242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9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47642a15-8283-4a22-b528-a6fe0655e3bd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15&#10;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7="/>
  <p:tag name="ANSWERSALIAS" val="30|smicln|35|smicln|27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35&#10;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2="/>
  <p:tag name="ANSWERSALIAS" val="12|smicln|7|smicln|10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2&#10;7&#10;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8="/>
  <p:tag name="ANSWERSALIAS" val="40|smicln|35|smicln|45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0&#10;35&#10;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5="/>
  <p:tag name="ANSWERSALIAS" val="15|smicln|20|smicln|25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0="/>
  <p:tag name="ANSWERSALIAS" val="1|smicln|0|smicln|5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1&#10;0&#10;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10="/>
  <p:tag name="ANSWERSALIAS" val="15|smicln|50|smicln|10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50&#10;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5·1="/>
  <p:tag name="ANSWERSALIAS" val="5|smicln|1|smicln|0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5&#10;1&#10;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5·4="/>
  <p:tag name="ANSWERSALIAS" val="20|smicln|24|smicln|25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24&#10;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QUESTIONALIAS" val="5·6="/>
  <p:tag name="ANSWERSALIAS" val="30|smicln|25|smicln|35"/>
  <p:tag name="VALUES" val="No Value|smicln|No Value|smicln|No Value"/>
  <p:tag name="RESPONSESGATHERED" val="False"/>
  <p:tag name="ANONYMOUSTEMP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25&#10;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20&#10;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9="/>
  <p:tag name="ANSWERSALIAS" val="45|smicln|40|smicln|35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5&#10;40&#10;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3="/>
  <p:tag name="ANSWERSALIAS" val="20|smicln|15|smicln|12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</vt:lpstr>
      <vt:lpstr>9·5=</vt:lpstr>
      <vt:lpstr>9·9=</vt:lpstr>
      <vt:lpstr>9·3=</vt:lpstr>
      <vt:lpstr>9·7=</vt:lpstr>
      <vt:lpstr>9·2=</vt:lpstr>
      <vt:lpstr>9·8=</vt:lpstr>
      <vt:lpstr>9·0=</vt:lpstr>
      <vt:lpstr>9·10=</vt:lpstr>
      <vt:lpstr>9·1=</vt:lpstr>
      <vt:lpstr>9·4=</vt:lpstr>
      <vt:lpstr>9·6=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14</cp:revision>
  <dcterms:created xsi:type="dcterms:W3CDTF">2013-11-16T21:00:27Z</dcterms:created>
  <dcterms:modified xsi:type="dcterms:W3CDTF">2015-01-20T20:58:16Z</dcterms:modified>
</cp:coreProperties>
</file>