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572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9637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0219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395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823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832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154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676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368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19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699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921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E45C5-5812-42E1-9C7D-AFA287D4564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101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1.emf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7" Type="http://schemas.openxmlformats.org/officeDocument/2006/relationships/image" Target="../media/image10.emf"/><Relationship Id="rId2" Type="http://schemas.openxmlformats.org/officeDocument/2006/relationships/tags" Target="../tags/tag29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0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7" Type="http://schemas.openxmlformats.org/officeDocument/2006/relationships/image" Target="../media/image11.emf"/><Relationship Id="rId2" Type="http://schemas.openxmlformats.org/officeDocument/2006/relationships/tags" Target="../tags/tag3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image" Target="../media/image2.emf"/><Relationship Id="rId2" Type="http://schemas.openxmlformats.org/officeDocument/2006/relationships/tags" Target="../tags/tag5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image" Target="../media/image3.emf"/><Relationship Id="rId2" Type="http://schemas.openxmlformats.org/officeDocument/2006/relationships/tags" Target="../tags/tag8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image" Target="../media/image4.emf"/><Relationship Id="rId2" Type="http://schemas.openxmlformats.org/officeDocument/2006/relationships/tags" Target="../tags/tag1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7" Type="http://schemas.openxmlformats.org/officeDocument/2006/relationships/image" Target="../media/image5.emf"/><Relationship Id="rId2" Type="http://schemas.openxmlformats.org/officeDocument/2006/relationships/tags" Target="../tags/tag14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7" Type="http://schemas.openxmlformats.org/officeDocument/2006/relationships/image" Target="../media/image6.emf"/><Relationship Id="rId2" Type="http://schemas.openxmlformats.org/officeDocument/2006/relationships/tags" Target="../tags/tag1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7" Type="http://schemas.openxmlformats.org/officeDocument/2006/relationships/image" Target="../media/image7.emf"/><Relationship Id="rId2" Type="http://schemas.openxmlformats.org/officeDocument/2006/relationships/tags" Target="../tags/tag20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image" Target="../media/image8.emf"/><Relationship Id="rId2" Type="http://schemas.openxmlformats.org/officeDocument/2006/relationships/tags" Target="../tags/tag23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8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7" Type="http://schemas.openxmlformats.org/officeDocument/2006/relationships/image" Target="../media/image9.emf"/><Relationship Id="rId2" Type="http://schemas.openxmlformats.org/officeDocument/2006/relationships/tags" Target="../tags/tag26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9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10-5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197165797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5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4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6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073878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8-4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763250030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2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4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3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5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02909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9-1=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737337456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6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6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8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7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763610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9-1=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409110322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9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7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8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74530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4-3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700008623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2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1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0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59144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6-2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350670906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3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5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4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256420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6-4=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753735317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5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3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2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4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2391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7-2=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659707119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9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6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4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5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024769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9-3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164870823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3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6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7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5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41130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4-4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708517076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7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4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0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1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478646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3-1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207544386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8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3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2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1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097794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POINTVERSION" val="14.0"/>
  <p:tag name="TPVERSION" val="2008"/>
  <p:tag name="PPVERSION" val="14.0"/>
  <p:tag name="DELIMITERS" val="3.1"/>
  <p:tag name="SHOWBARVISIBLE" val="True"/>
  <p:tag name="EXPANDSHOWBAR" val="True"/>
  <p:tag name="USESECONDARYMONITOR" val="True"/>
  <p:tag name="SAVECSVWITHSESSION" val="True"/>
  <p:tag name="CSVFORMAT" val="0"/>
  <p:tag name="BULLETTYPE" val="3"/>
  <p:tag name="ANSWERNOWSTYLE" val="-1"/>
  <p:tag name="ANSWERNOWTEXT" val="Ответить сейчас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RACEENDPOINTS" val="100"/>
  <p:tag name="RACERSMAXDISPLAYED" val="5"/>
  <p:tag name="RACEANIMATIONSPEED" val="3"/>
  <p:tag name="SKIPREMAININGRACESLIDES" val="True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722948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GRIDFONTSIZE" val="12"/>
  <p:tag name="POLLINGCYCLE" val="2"/>
  <p:tag name="CHARTCOLORS" val="0"/>
  <p:tag name="CHARTLABELS" val="1"/>
  <p:tag name="RESETCHARTS" val="True"/>
  <p:tag name="INCLUDENONRESPONDERS" val="False"/>
  <p:tag name="MULTIRESPDIVISOR" val="1"/>
  <p:tag name="INCLUDEPPT" val="True"/>
  <p:tag name="ALLOWUSERFEEDBACK" val="True"/>
  <p:tag name="CORRECTPOINTVALUE" val="1"/>
  <p:tag name="INCORRECTPOINTVALUE" val="0"/>
  <p:tag name="REALTIMEBACKUP" val="False"/>
  <p:tag name="REALTIMEBACKUPPATH" val="(Нет)"/>
  <p:tag name="ZEROBASED" val="False"/>
  <p:tag name="AUTOADJUSTPARTRANGE" val="True"/>
  <p:tag name="CHARTSCALE" val="True"/>
  <p:tag name="ADVANCEDSETTINGSVIEW" val="False"/>
  <p:tag name="FIBDISPLAYRESULTS" val="True"/>
  <p:tag name="FIBNUMRESULTS" val="5"/>
  <p:tag name="FIBINCLUDEOTHER" val="True"/>
  <p:tag name="FIBDISPLAYKEYWORDS" val="True"/>
  <p:tag name="PRRESPONSE1" val="10"/>
  <p:tag name="PRRESPONSE2" val="9"/>
  <p:tag name="PRRESPONSE3" val="8"/>
  <p:tag name="PRRESPONSE4" val="7"/>
  <p:tag name="PRRESPONSE5" val="6"/>
  <p:tag name="PRRESPONSE6" val="5"/>
  <p:tag name="PRRESPONSE7" val="4"/>
  <p:tag name="PRRESPONSE8" val="3"/>
  <p:tag name="PRRESPONSE9" val="2"/>
  <p:tag name="PRRESPONSE10" val="1"/>
  <p:tag name="SHOWFLASHWARNING" val="True"/>
  <p:tag name="ALWAYSOPENPOLL" val="False"/>
  <p:tag name="TASKPANEKEY" val="04783439-69b2-44b5-beaa-5ff3b8151ae0"/>
  <p:tag name="TPFULLVERSION" val="4.3.2.120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5"/>
  <p:tag name="FONTSIZE" val="32"/>
  <p:tag name="BULLETTYPE" val="ppBulletArabicPeriod"/>
  <p:tag name="ANSWERTEXT" val="2&#10;1&#10;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2F79119432974A129F29E11C7D244D5D"/>
  <p:tag name="SLIDEID" val="2F79119432974A129F29E11C7D244D5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6-2="/>
  <p:tag name="ANSWERSALIAS" val="3|smicln|5|smicln|4"/>
  <p:tag name="VALUES" val="No Value|smicln|No Value|smicln|No Value"/>
  <p:tag name="RESPONSESGATHERED" val="False"/>
  <p:tag name="ANONYMOUSTEMP" val="Fals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5"/>
  <p:tag name="FONTSIZE" val="32"/>
  <p:tag name="BULLETTYPE" val="ppBulletArabicPeriod"/>
  <p:tag name="ANSWERTEXT" val="3&#10;5&#10;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9ABD4F913C40448CB21AA8A42DFB95D8"/>
  <p:tag name="SLIDEID" val="9ABD4F913C40448CB21AA8A42DFB95D8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6-4="/>
  <p:tag name="ANSWERSALIAS" val="3|smicln|2|smicln|4"/>
  <p:tag name="VALUES" val="No Value|smicln|No Value|smicln|No Value"/>
  <p:tag name="RESPONSESGATHERED" val="False"/>
  <p:tag name="ANONYMOUSTEMP" val="Fals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5"/>
  <p:tag name="FONTSIZE" val="32"/>
  <p:tag name="BULLETTYPE" val="ppBulletArabicPeriod"/>
  <p:tag name="ANSWERTEXT" val="3&#10;2&#10;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D2352AEF9A0143D1AB60FCC912CA88F2"/>
  <p:tag name="SLIDEID" val="D2352AEF9A0143D1AB60FCC912CA88F2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7-2="/>
  <p:tag name="ANSWERSALIAS" val="6|smicln|4|smicln|5"/>
  <p:tag name="VALUES" val="No Value|smicln|No Value|smicln|No Value"/>
  <p:tag name="RESPONSESGATHERED" val="False"/>
  <p:tag name="ANONYMOUSTEMP" val="Fals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5"/>
  <p:tag name="FONTSIZE" val="32"/>
  <p:tag name="BULLETTYPE" val="ppBulletArabicPeriod"/>
  <p:tag name="ANSWERTEXT" val="6&#10;4&#10;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3255678D64A14D19A9ACF208A44B0BB1"/>
  <p:tag name="SLIDEID" val="3255678D64A14D19A9ACF208A44B0BB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10-5="/>
  <p:tag name="ANSWERSALIAS" val="5|smicln|4|smicln|6"/>
  <p:tag name="VALUES" val="No Value|smicln|No Value|smicln|No Value"/>
  <p:tag name="RESPONSESGATHERED" val="False"/>
  <p:tag name="ANONYMOUSTEMP" val="Fals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4DFB995FD3A14EE68279095308C5D890"/>
  <p:tag name="SLIDEID" val="4DFB995FD3A14EE68279095308C5D890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9-3="/>
  <p:tag name="ANSWERSALIAS" val="6|smicln|7|smicln|5"/>
  <p:tag name="VALUES" val="No Value|smicln|No Value|smicln|No Value"/>
  <p:tag name="RESPONSESGATHERED" val="False"/>
  <p:tag name="ANONYMOUSTEMP" val="Fals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5"/>
  <p:tag name="FONTSIZE" val="32"/>
  <p:tag name="BULLETTYPE" val="ppBulletArabicPeriod"/>
  <p:tag name="ANSWERTEXT" val="6&#10;7&#10;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3121230636B84BEA837F43B3026A5E7E"/>
  <p:tag name="SLIDEID" val="3121230636B84BEA837F43B3026A5E7E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4-4="/>
  <p:tag name="ANSWERSALIAS" val="4|smicln|0|smicln|1"/>
  <p:tag name="VALUES" val="No Value|smicln|No Value|smicln|No Value"/>
  <p:tag name="RESPONSESGATHERED" val="False"/>
  <p:tag name="ANONYMOUSTEMP" val="Fals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5"/>
  <p:tag name="FONTSIZE" val="32"/>
  <p:tag name="BULLETTYPE" val="ppBulletArabicPeriod"/>
  <p:tag name="ANSWERTEXT" val="4&#10;0&#10;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ID" val="3121230636B84BEA837F43B3026A5E7E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SLIDEORDER" val="2"/>
  <p:tag name="SLIDEGUID" val="62D56456BB9F4CC6B751261CE9C62401"/>
  <p:tag name="QUESTIONALIAS" val="3-1="/>
  <p:tag name="ANSWERSALIAS" val="3|smicln|2|smicln|1"/>
  <p:tag name="VALUES" val="No Value|smicln|No Value|smicln|No Value"/>
  <p:tag name="RESPONSESGATHERED" val="False"/>
  <p:tag name="ANONYMOUSTEMP" val="Fals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5"/>
  <p:tag name="FONTSIZE" val="32"/>
  <p:tag name="BULLETTYPE" val="ppBulletArabicPeriod"/>
  <p:tag name="ANSWERTEXT" val="3&#10;2&#10;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ID" val="3121230636B84BEA837F43B3026A5E7E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SLIDEORDER" val="3"/>
  <p:tag name="SLIDEGUID" val="17E07585174748ACA06025D500C61347"/>
  <p:tag name="QUESTIONALIAS" val="8-4="/>
  <p:tag name="ANSWERSALIAS" val="4|smicln|3|smicln|5"/>
  <p:tag name="VALUES" val="No Value|smicln|No Value|smicln|No Value"/>
  <p:tag name="RESPONSESGATHERED" val="False"/>
  <p:tag name="ANONYMOUSTEMP" val="Fals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5"/>
  <p:tag name="FONTSIZE" val="32"/>
  <p:tag name="BULLETTYPE" val="ppBulletArabicPeriod"/>
  <p:tag name="ANSWERTEXT" val="4&#10;3&#10;5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ID" val="3121230636B84BEA837F43B3026A5E7E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SLIDEORDER" val="4"/>
  <p:tag name="SLIDEGUID" val="E1B71D1D9EE5402682043773EABDC683"/>
  <p:tag name="ANSWERSALIAS" val="6|smicln|8|smicln|7"/>
  <p:tag name="QUESTIONALIAS" val="9-1="/>
  <p:tag name="VALUES" val="No Value|smicln|No Value|smicln|No Value"/>
  <p:tag name="RESPONSESGATHERED" val="False"/>
  <p:tag name="ANONYMOUSTEMP" val="Fals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5"/>
  <p:tag name="FONTSIZE" val="32"/>
  <p:tag name="BULLETTYPE" val="ppBulletArabicPeriod"/>
  <p:tag name="ANSWERTEXT" val="6&#10;8&#10;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5"/>
  <p:tag name="FONTSIZE" val="32"/>
  <p:tag name="BULLETTYPE" val="ppBulletArabicPeriod"/>
  <p:tag name="ANSWERTEXT" val="5&#10;4&#10;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B4601BBE3DF841A98C32501F63C17CE7"/>
  <p:tag name="SLIDEID" val="B4601BBE3DF841A98C32501F63C17CE7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9-1="/>
  <p:tag name="ANSWERSALIAS" val="9|smicln|7|smicln|8"/>
  <p:tag name="VALUES" val="No Value|smicln|No Value|smicln|No Value"/>
  <p:tag name="RESPONSESGATHERED" val="False"/>
  <p:tag name="ANONYMOUSTEMP" val="Fals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5"/>
  <p:tag name="FONTSIZE" val="32"/>
  <p:tag name="BULLETTYPE" val="ppBulletArabicPeriod"/>
  <p:tag name="ANSWERTEXT" val="9&#10;7&#10;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15823ED359524A4BBB3ADD07D610F8D8"/>
  <p:tag name="SLIDEID" val="15823ED359524A4BBB3ADD07D610F8D8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4-3="/>
  <p:tag name="ANSWERSALIAS" val="2|smicln|1|smicln|0"/>
  <p:tag name="VALUES" val="No Value|smicln|No Value|smicln|No Value"/>
  <p:tag name="RESPONSESGATHERED" val="False"/>
  <p:tag name="ANONYMOUSTEMP" val="Fals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55</Words>
  <Application>Microsoft Office PowerPoint</Application>
  <PresentationFormat>Экран (4:3)</PresentationFormat>
  <Paragraphs>44</Paragraphs>
  <Slides>11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Тема Office</vt:lpstr>
      <vt:lpstr>Диаграмма Microsoft Graph</vt:lpstr>
      <vt:lpstr>10-5=</vt:lpstr>
      <vt:lpstr>9-1=</vt:lpstr>
      <vt:lpstr>4-3=</vt:lpstr>
      <vt:lpstr>6-2=</vt:lpstr>
      <vt:lpstr>6-4=</vt:lpstr>
      <vt:lpstr>7-2=</vt:lpstr>
      <vt:lpstr>9-3=</vt:lpstr>
      <vt:lpstr>4-4=</vt:lpstr>
      <vt:lpstr>3-1=</vt:lpstr>
      <vt:lpstr>8-4=</vt:lpstr>
      <vt:lpstr>9-1=</vt:lpstr>
    </vt:vector>
  </TitlesOfParts>
  <Company>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2·5=</dc:title>
  <dc:creator>User</dc:creator>
  <cp:lastModifiedBy>User</cp:lastModifiedBy>
  <cp:revision>14</cp:revision>
  <dcterms:created xsi:type="dcterms:W3CDTF">2013-11-16T21:00:27Z</dcterms:created>
  <dcterms:modified xsi:type="dcterms:W3CDTF">2015-01-11T20:59:26Z</dcterms:modified>
</cp:coreProperties>
</file>