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90" r:id="rId2"/>
    <p:sldId id="291" r:id="rId3"/>
    <p:sldId id="289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11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03" r:id="rId21"/>
    <p:sldId id="304" r:id="rId22"/>
    <p:sldId id="328" r:id="rId23"/>
    <p:sldId id="329" r:id="rId24"/>
    <p:sldId id="325" r:id="rId25"/>
    <p:sldId id="310" r:id="rId26"/>
    <p:sldId id="323" r:id="rId27"/>
    <p:sldId id="32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00"/>
    <a:srgbClr val="83FBE4"/>
    <a:srgbClr val="3399FF"/>
    <a:srgbClr val="FF66CC"/>
    <a:srgbClr val="FF9933"/>
    <a:srgbClr val="CC3300"/>
    <a:srgbClr val="7818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8" autoAdjust="0"/>
    <p:restoredTop sz="94709" autoAdjust="0"/>
  </p:normalViewPr>
  <p:slideViewPr>
    <p:cSldViewPr>
      <p:cViewPr>
        <p:scale>
          <a:sx n="66" d="100"/>
          <a:sy n="66" d="100"/>
        </p:scale>
        <p:origin x="-151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7F562C3-F818-4139-9884-AC07F7DEC0B1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749D6B-27D7-45EB-B62D-1752F28E6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6E99-E3A1-49E1-91BA-B329B1A94FC9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30C9A-B4FE-465B-B99E-C3F58443B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3EEAB-7C07-47F2-932F-266A4030851B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851C-9D11-4928-9B6D-EFF554AFB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5F1D2-6E88-498C-ADDC-8890E9B58459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16278-E054-4546-9F7C-717A684A5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0B1E6-4F51-4511-AD41-58FADD798104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03829-EF14-499B-97D5-957E8AEE3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16693-8D8B-46F2-888F-EF238328269C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17444-2F2E-45D6-A3BB-649257CE3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C448D-B849-4333-9D46-EB0818D9375F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61A9B-FEE4-420F-8A55-792C54155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FBD8-D41C-4D2A-95F2-5C6078071E5C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74A25-2B10-4DAC-A52C-CD39A147C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BD2B2-3C08-49DB-9192-9B7E088D707A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9CDF8-C354-4C97-B454-91E75C9C7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0DB9D-2409-4A60-B1D0-1329BFA412BC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AE330-78F5-498B-8BFD-3234BCE27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DEE09-CCC3-4967-B0B5-5345D86AEFE2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D62B8-FE7D-4182-91F5-88AA7F17C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33DF3-C0F0-443E-BFCB-DD82EE801BB9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DB66F-B8CD-4E67-BF0F-5BEBCBD90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C4CFB2-8DAD-4A57-BAC8-62D2E9116F87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8B0DCB-E160-4DA2-AA1B-95C1B0662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6" Type="http://schemas.openxmlformats.org/officeDocument/2006/relationships/slide" Target="slide26.xml"/><Relationship Id="rId5" Type="http://schemas.openxmlformats.org/officeDocument/2006/relationships/slide" Target="slide27.xml"/><Relationship Id="rId4" Type="http://schemas.openxmlformats.org/officeDocument/2006/relationships/image" Target="../media/image1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107%20-%20Unit%204,%20Lesson%2059,%20Exercise%205.mp3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8;&#1072;&#1079;&#1080;&#1083;&#1103;\Desktop\&#1053;&#1086;&#1074;&#1072;&#1103;%20&#1087;&#1072;&#1087;&#1082;&#1072;%20(2)\&#1052;&#1077;&#1088;&#1086;&#1087;&#1088;&#1080;&#1103;&#1090;&#1080;&#1077;%2013.11.2010\twinkle-twinkle-little-star.mp3" TargetMode="Externa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бар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83400"/>
          </a:xfrm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1857375" y="1000125"/>
            <a:ext cx="6121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i="1">
                <a:solidFill>
                  <a:srgbClr val="0000FF"/>
                </a:solidFill>
                <a:latin typeface="Georgia" pitchFamily="18" charset="0"/>
              </a:rPr>
              <a:t>C</a:t>
            </a:r>
            <a:r>
              <a:rPr lang="ru-RU" sz="4400" b="1" i="1">
                <a:solidFill>
                  <a:srgbClr val="0000FF"/>
                </a:solidFill>
                <a:latin typeface="Georgia" pitchFamily="18" charset="0"/>
              </a:rPr>
              <a:t>тиходумы от Бараша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-714375" y="-714375"/>
            <a:ext cx="3643313" cy="314325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2124075" y="1125538"/>
            <a:ext cx="4897438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Я тону!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Иду ко дну!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Синий цвет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Иначе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latin typeface="Comic Sans MS" pitchFamily="66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1785918" y="214290"/>
            <a:ext cx="4286280" cy="2714644"/>
          </a:xfrm>
          <a:prstGeom prst="cloudCallout">
            <a:avLst>
              <a:gd name="adj1" fmla="val -30992"/>
              <a:gd name="adj2" fmla="val 7265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Назови вид спорта!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9460" name="Содержимое 6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Выноска-облако 8"/>
          <p:cNvSpPr/>
          <p:nvPr/>
        </p:nvSpPr>
        <p:spPr>
          <a:xfrm>
            <a:off x="2285984" y="857232"/>
            <a:ext cx="4286280" cy="2714644"/>
          </a:xfrm>
          <a:prstGeom prst="cloudCallout">
            <a:avLst>
              <a:gd name="adj1" fmla="val -30992"/>
              <a:gd name="adj2" fmla="val 7265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Назови вид спорта!</a:t>
            </a:r>
            <a:endParaRPr lang="ru-RU" sz="48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0" descr="J02152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00063"/>
            <a:ext cx="4929188" cy="582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J02330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357188"/>
            <a:ext cx="6750050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638175"/>
            <a:ext cx="6000750" cy="557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J0232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000125"/>
            <a:ext cx="618172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0"/>
            <a:ext cx="8115300" cy="635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J02321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293688"/>
            <a:ext cx="4429125" cy="656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357188"/>
            <a:ext cx="6786562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71688" y="285750"/>
            <a:ext cx="5500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Choose  the right word</a:t>
            </a:r>
            <a:r>
              <a:rPr lang="ru-RU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.</a:t>
            </a:r>
            <a:r>
              <a:rPr lang="ru-RU" sz="3200" b="1">
                <a:latin typeface="Times New Roman" pitchFamily="18" charset="0"/>
              </a:rPr>
              <a:t> </a:t>
            </a:r>
          </a:p>
        </p:txBody>
      </p:sp>
      <p:pic>
        <p:nvPicPr>
          <p:cNvPr id="3" name="Picture 7" descr="J02330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836613"/>
            <a:ext cx="2339975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J02328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981075"/>
            <a:ext cx="1614488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J02330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908050"/>
            <a:ext cx="24622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3141663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55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4437063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56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661025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57" name="Прямоугольник 8"/>
          <p:cNvSpPr>
            <a:spLocks noChangeArrowheads="1"/>
          </p:cNvSpPr>
          <p:nvPr/>
        </p:nvSpPr>
        <p:spPr bwMode="auto">
          <a:xfrm>
            <a:off x="857250" y="3143250"/>
            <a:ext cx="1785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f</a:t>
            </a:r>
            <a:r>
              <a:rPr lang="ru-RU" sz="2800">
                <a:latin typeface="Times New Roman" pitchFamily="18" charset="0"/>
              </a:rPr>
              <a:t>ootball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27658" name="Прямоугольник 9"/>
          <p:cNvSpPr>
            <a:spLocks noChangeArrowheads="1"/>
          </p:cNvSpPr>
          <p:nvPr/>
        </p:nvSpPr>
        <p:spPr bwMode="auto">
          <a:xfrm>
            <a:off x="857250" y="4357688"/>
            <a:ext cx="1785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v</a:t>
            </a:r>
            <a:r>
              <a:rPr lang="ru-RU" sz="2800">
                <a:latin typeface="Times New Roman" pitchFamily="18" charset="0"/>
              </a:rPr>
              <a:t>oleyball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27659" name="Прямоугольник 10"/>
          <p:cNvSpPr>
            <a:spLocks noChangeArrowheads="1"/>
          </p:cNvSpPr>
          <p:nvPr/>
        </p:nvSpPr>
        <p:spPr bwMode="auto">
          <a:xfrm>
            <a:off x="928688" y="5643563"/>
            <a:ext cx="171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basketball</a:t>
            </a:r>
          </a:p>
        </p:txBody>
      </p:sp>
      <p:sp>
        <p:nvSpPr>
          <p:cNvPr id="27660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71813" y="3143250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61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71813" y="4429125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62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143250" y="5643563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63" name="Прямоугольник 14"/>
          <p:cNvSpPr>
            <a:spLocks noChangeArrowheads="1"/>
          </p:cNvSpPr>
          <p:nvPr/>
        </p:nvSpPr>
        <p:spPr bwMode="auto">
          <a:xfrm>
            <a:off x="3857625" y="3143250"/>
            <a:ext cx="1220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skating</a:t>
            </a:r>
          </a:p>
        </p:txBody>
      </p:sp>
      <p:sp>
        <p:nvSpPr>
          <p:cNvPr id="27664" name="Прямоугольник 15"/>
          <p:cNvSpPr>
            <a:spLocks noChangeArrowheads="1"/>
          </p:cNvSpPr>
          <p:nvPr/>
        </p:nvSpPr>
        <p:spPr bwMode="auto">
          <a:xfrm>
            <a:off x="3857625" y="4357688"/>
            <a:ext cx="960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c</a:t>
            </a:r>
            <a:r>
              <a:rPr lang="ru-RU" sz="2800">
                <a:latin typeface="Times New Roman" pitchFamily="18" charset="0"/>
              </a:rPr>
              <a:t>hess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27665" name="Прямоугольник 16"/>
          <p:cNvSpPr>
            <a:spLocks noChangeArrowheads="1"/>
          </p:cNvSpPr>
          <p:nvPr/>
        </p:nvSpPr>
        <p:spPr bwMode="auto">
          <a:xfrm>
            <a:off x="3857625" y="5572125"/>
            <a:ext cx="130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running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27666" name="AutoShape 1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00750" y="3071813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67" name="AutoShape 1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11863" y="4292600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68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11863" y="5589588"/>
            <a:ext cx="457200" cy="457200"/>
          </a:xfrm>
          <a:prstGeom prst="actionButtonInformation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69" name="Прямоугольник 20"/>
          <p:cNvSpPr>
            <a:spLocks noChangeArrowheads="1"/>
          </p:cNvSpPr>
          <p:nvPr/>
        </p:nvSpPr>
        <p:spPr bwMode="auto">
          <a:xfrm>
            <a:off x="6786563" y="3000375"/>
            <a:ext cx="1041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t</a:t>
            </a:r>
            <a:r>
              <a:rPr lang="ru-RU" sz="2800">
                <a:latin typeface="Times New Roman" pitchFamily="18" charset="0"/>
              </a:rPr>
              <a:t>ennis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27670" name="Прямоугольник 22"/>
          <p:cNvSpPr>
            <a:spLocks noChangeArrowheads="1"/>
          </p:cNvSpPr>
          <p:nvPr/>
        </p:nvSpPr>
        <p:spPr bwMode="auto">
          <a:xfrm>
            <a:off x="6715125" y="5572125"/>
            <a:ext cx="1062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skiing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27671" name="TextBox 23"/>
          <p:cNvSpPr txBox="1">
            <a:spLocks noChangeArrowheads="1"/>
          </p:cNvSpPr>
          <p:nvPr/>
        </p:nvSpPr>
        <p:spPr bwMode="auto">
          <a:xfrm>
            <a:off x="6715125" y="4286250"/>
            <a:ext cx="2071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swimming</a:t>
            </a:r>
            <a:r>
              <a:rPr lang="en-US">
                <a:latin typeface="Georgia" pitchFamily="18" charset="0"/>
              </a:rPr>
              <a:t> </a:t>
            </a:r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763713" y="836613"/>
            <a:ext cx="5834062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У меня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 Сомнений нет.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Красный цвет,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Конечно,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4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500063" y="0"/>
            <a:ext cx="9223376" cy="6916738"/>
          </a:xfrm>
        </p:spPr>
      </p:pic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2484438" y="908050"/>
            <a:ext cx="51117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>
                <a:solidFill>
                  <a:schemeClr val="bg1"/>
                </a:solidFill>
                <a:latin typeface="Georgia" pitchFamily="18" charset="0"/>
              </a:rPr>
              <a:t>…</a:t>
            </a:r>
          </a:p>
        </p:txBody>
      </p:sp>
      <p:sp>
        <p:nvSpPr>
          <p:cNvPr id="28676" name="Заголовок 2"/>
          <p:cNvSpPr>
            <a:spLocks noGrp="1"/>
          </p:cNvSpPr>
          <p:nvPr>
            <p:ph type="title"/>
          </p:nvPr>
        </p:nvSpPr>
        <p:spPr>
          <a:xfrm>
            <a:off x="-857250" y="35718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Comic Sans MS" pitchFamily="66" charset="0"/>
              </a:rPr>
              <a:t> Задание от Пина</a:t>
            </a:r>
          </a:p>
        </p:txBody>
      </p:sp>
      <p:sp>
        <p:nvSpPr>
          <p:cNvPr id="6" name="Овальная выноска 5"/>
          <p:cNvSpPr/>
          <p:nvPr/>
        </p:nvSpPr>
        <p:spPr>
          <a:xfrm flipH="1">
            <a:off x="-214313" y="-214313"/>
            <a:ext cx="5500688" cy="2214563"/>
          </a:xfrm>
          <a:prstGeom prst="wedgeEllipseCallout">
            <a:avLst>
              <a:gd name="adj1" fmla="val -51309"/>
              <a:gd name="adj2" fmla="val 1155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Comic Sans MS" pitchFamily="66" charset="0"/>
              </a:rPr>
              <a:t>Составь предложения по образцу!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14375" y="571500"/>
            <a:ext cx="1500188" cy="1428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357563" y="571500"/>
            <a:ext cx="1571625" cy="128587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6072188" y="571500"/>
            <a:ext cx="1500187" cy="1357313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88" y="2357438"/>
            <a:ext cx="7715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Georgia" pitchFamily="18" charset="0"/>
              </a:rPr>
              <a:t>The  fox     </a:t>
            </a:r>
            <a:r>
              <a:rPr lang="en-US">
                <a:latin typeface="Georgia" pitchFamily="18" charset="0"/>
              </a:rPr>
              <a:t>          </a:t>
            </a:r>
            <a:r>
              <a:rPr lang="en-US" sz="4800">
                <a:latin typeface="Georgia" pitchFamily="18" charset="0"/>
              </a:rPr>
              <a:t>can</a:t>
            </a:r>
            <a:r>
              <a:rPr lang="en-US">
                <a:latin typeface="Georgia" pitchFamily="18" charset="0"/>
              </a:rPr>
              <a:t>                              </a:t>
            </a:r>
            <a:r>
              <a:rPr lang="en-US" sz="4400">
                <a:latin typeface="Georgia" pitchFamily="18" charset="0"/>
              </a:rPr>
              <a:t>skate</a:t>
            </a:r>
            <a:endParaRPr lang="ru-RU" sz="4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75" y="1428750"/>
            <a:ext cx="1285875" cy="1214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928938" y="1285875"/>
            <a:ext cx="1571625" cy="128587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143500" y="1357313"/>
            <a:ext cx="1428750" cy="121443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7000875" y="1785938"/>
            <a:ext cx="1571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Georgia" pitchFamily="18" charset="0"/>
              </a:rPr>
              <a:t>well</a:t>
            </a:r>
            <a:r>
              <a:rPr lang="en-US" sz="6000">
                <a:latin typeface="Georgia" pitchFamily="18" charset="0"/>
              </a:rPr>
              <a:t> </a:t>
            </a:r>
            <a:endParaRPr lang="ru-RU" sz="6000">
              <a:latin typeface="Georgia" pitchFamily="18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14375" y="3143250"/>
            <a:ext cx="1571625" cy="128587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00375" y="3286125"/>
            <a:ext cx="1285875" cy="1214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214938" y="3071813"/>
            <a:ext cx="1571625" cy="135731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9" name="TextBox 10"/>
          <p:cNvSpPr txBox="1">
            <a:spLocks noChangeArrowheads="1"/>
          </p:cNvSpPr>
          <p:nvPr/>
        </p:nvSpPr>
        <p:spPr bwMode="auto">
          <a:xfrm>
            <a:off x="7072313" y="3571875"/>
            <a:ext cx="2286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Georgia" pitchFamily="18" charset="0"/>
              </a:rPr>
              <a:t>well ?</a:t>
            </a:r>
            <a:r>
              <a:rPr lang="en-US" sz="6000">
                <a:latin typeface="Georgia" pitchFamily="18" charset="0"/>
              </a:rPr>
              <a:t> </a:t>
            </a:r>
            <a:endParaRPr lang="ru-RU" sz="6000">
              <a:latin typeface="Georgia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7188" y="4714875"/>
            <a:ext cx="8786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Georgia" pitchFamily="18" charset="0"/>
              </a:rPr>
              <a:t>Can </a:t>
            </a:r>
            <a:r>
              <a:rPr lang="en-US" sz="4000">
                <a:latin typeface="Georgia" pitchFamily="18" charset="0"/>
              </a:rPr>
              <a:t>         </a:t>
            </a:r>
            <a:r>
              <a:rPr lang="en-US" sz="4000" b="1">
                <a:latin typeface="Georgia" pitchFamily="18" charset="0"/>
              </a:rPr>
              <a:t>you</a:t>
            </a:r>
            <a:r>
              <a:rPr lang="en-US" sz="4000">
                <a:latin typeface="Georgia" pitchFamily="18" charset="0"/>
              </a:rPr>
              <a:t>     </a:t>
            </a:r>
            <a:r>
              <a:rPr lang="en-US" sz="4000" b="1">
                <a:latin typeface="Georgia" pitchFamily="18" charset="0"/>
              </a:rPr>
              <a:t>play tennis well ?</a:t>
            </a:r>
            <a:r>
              <a:rPr lang="en-US" sz="4000">
                <a:latin typeface="Georgia" pitchFamily="18" charset="0"/>
              </a:rPr>
              <a:t> </a:t>
            </a:r>
            <a:endParaRPr lang="ru-RU" sz="40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25 -0.11538 L -4.44444E-6 3.410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84 -0.12578 L -5.55556E-7 -1.676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Let’s have a rest!</a:t>
            </a:r>
            <a:endParaRPr lang="ru-RU" smtClean="0">
              <a:solidFill>
                <a:srgbClr val="FF0000"/>
              </a:solidFill>
            </a:endParaRPr>
          </a:p>
        </p:txBody>
      </p:sp>
      <p:pic>
        <p:nvPicPr>
          <p:cNvPr id="31747" name="Содержимое 6" descr="Nursery_Rhymes_Clap_Your_Han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38" y="1285875"/>
            <a:ext cx="6381750" cy="4786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14563" y="357188"/>
            <a:ext cx="571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eorgia" pitchFamily="18" charset="0"/>
              </a:rPr>
              <a:t>Составь предложения , расположив слова  в нужном  порядке .</a:t>
            </a:r>
          </a:p>
          <a:p>
            <a:r>
              <a:rPr lang="ru-RU" sz="2400">
                <a:latin typeface="Georgia" pitchFamily="18" charset="0"/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1563" y="1357313"/>
            <a:ext cx="664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Georgia" pitchFamily="18" charset="0"/>
              </a:rPr>
              <a:t>Образец : </a:t>
            </a:r>
            <a:r>
              <a:rPr lang="en-US" sz="2000" b="1">
                <a:latin typeface="Georgia" pitchFamily="18" charset="0"/>
              </a:rPr>
              <a:t>lives , fox , A , in the forest . – A fox</a:t>
            </a:r>
          </a:p>
          <a:p>
            <a:r>
              <a:rPr lang="en-US" sz="2000" b="1">
                <a:latin typeface="Georgia" pitchFamily="18" charset="0"/>
              </a:rPr>
              <a:t>                     lives in the forest .</a:t>
            </a:r>
            <a:endParaRPr lang="ru-RU" sz="2000" b="1">
              <a:latin typeface="Georg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2428875"/>
            <a:ext cx="6000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Georgia" pitchFamily="18" charset="0"/>
              </a:rPr>
              <a:t>1 )  you , jump  , well , Can ?</a:t>
            </a:r>
          </a:p>
          <a:p>
            <a:r>
              <a:rPr lang="en-US" sz="2400">
                <a:latin typeface="Georgia" pitchFamily="18" charset="0"/>
              </a:rPr>
              <a:t>2) has got , a , nice , She , cat .</a:t>
            </a:r>
          </a:p>
          <a:p>
            <a:r>
              <a:rPr lang="en-US" sz="2400">
                <a:latin typeface="Georgia" pitchFamily="18" charset="0"/>
              </a:rPr>
              <a:t>3) dog ,  My , brave , strong , is , and .</a:t>
            </a:r>
          </a:p>
          <a:p>
            <a:r>
              <a:rPr lang="en-US" sz="2400">
                <a:latin typeface="Georgia" pitchFamily="18" charset="0"/>
              </a:rPr>
              <a:t>4) swim ,  Rabbits , cannot .</a:t>
            </a:r>
            <a:endParaRPr lang="ru-RU" sz="2400">
              <a:latin typeface="Georgia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57250" y="4286250"/>
            <a:ext cx="51435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Georgia" pitchFamily="18" charset="0"/>
              </a:rPr>
              <a:t>Can  you  jump well ?</a:t>
            </a:r>
          </a:p>
          <a:p>
            <a:r>
              <a:rPr lang="en-US" sz="2800">
                <a:latin typeface="Georgia" pitchFamily="18" charset="0"/>
              </a:rPr>
              <a:t>She has got  a nice cat . </a:t>
            </a:r>
          </a:p>
          <a:p>
            <a:r>
              <a:rPr lang="en-US" sz="2800">
                <a:latin typeface="Georgia" pitchFamily="18" charset="0"/>
              </a:rPr>
              <a:t>My dog is brave  and strong .</a:t>
            </a:r>
          </a:p>
          <a:p>
            <a:r>
              <a:rPr lang="en-US" sz="2800">
                <a:latin typeface="Georgia" pitchFamily="18" charset="0"/>
              </a:rPr>
              <a:t>Rabbits  cannot  swim .</a:t>
            </a:r>
          </a:p>
          <a:p>
            <a:endParaRPr lang="ru-RU" sz="2800">
              <a:latin typeface="Georgia" pitchFamily="18" charset="0"/>
            </a:endParaRPr>
          </a:p>
        </p:txBody>
      </p:sp>
      <p:pic>
        <p:nvPicPr>
          <p:cNvPr id="9" name="107 - Unit 4, Lesson 59, Exercise 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4429125"/>
            <a:ext cx="804862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5988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Содержимое 3" descr="Рисунок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7938" y="12700"/>
            <a:ext cx="9151938" cy="6845300"/>
          </a:xfrm>
        </p:spPr>
      </p:pic>
      <p:pic>
        <p:nvPicPr>
          <p:cNvPr id="6" name="twinkle-twinkle-little-sta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9625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лнце 4"/>
          <p:cNvSpPr/>
          <p:nvPr/>
        </p:nvSpPr>
        <p:spPr>
          <a:xfrm>
            <a:off x="-642938" y="-1285875"/>
            <a:ext cx="3429001" cy="428625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 rot="19942531">
            <a:off x="3892550" y="350838"/>
            <a:ext cx="3778250" cy="2928937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8" name="TextBox 9"/>
          <p:cNvSpPr txBox="1">
            <a:spLocks noChangeArrowheads="1"/>
          </p:cNvSpPr>
          <p:nvPr/>
        </p:nvSpPr>
        <p:spPr bwMode="auto">
          <a:xfrm>
            <a:off x="4714875" y="1000125"/>
            <a:ext cx="3429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66CC"/>
                </a:solidFill>
                <a:latin typeface="Comic Sans MS" pitchFamily="66" charset="0"/>
              </a:rPr>
              <a:t>Молодцы ребята!</a:t>
            </a:r>
            <a:endParaRPr lang="en-US" sz="2000" b="1">
              <a:solidFill>
                <a:srgbClr val="FF66CC"/>
              </a:solidFill>
              <a:latin typeface="Comic Sans MS" pitchFamily="66" charset="0"/>
            </a:endParaRPr>
          </a:p>
          <a:p>
            <a:endParaRPr lang="en-US" sz="2000" b="1">
              <a:solidFill>
                <a:srgbClr val="FF66CC"/>
              </a:solidFill>
              <a:latin typeface="Comic Sans MS" pitchFamily="66" charset="0"/>
            </a:endParaRPr>
          </a:p>
          <a:p>
            <a:r>
              <a:rPr lang="en-US" sz="2000" b="1">
                <a:solidFill>
                  <a:srgbClr val="FF66CC"/>
                </a:solidFill>
                <a:latin typeface="Comic Sans MS" pitchFamily="66" charset="0"/>
              </a:rPr>
              <a:t> </a:t>
            </a:r>
            <a:r>
              <a:rPr lang="en-US" sz="2400" b="1">
                <a:solidFill>
                  <a:srgbClr val="FF66CC"/>
                </a:solidFill>
                <a:latin typeface="Comic Sans MS" pitchFamily="66" charset="0"/>
              </a:rPr>
              <a:t>GOOD BYE !</a:t>
            </a:r>
            <a:endParaRPr lang="ru-RU" sz="2400" b="1">
              <a:solidFill>
                <a:srgbClr val="FF66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6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WordArt 3"/>
          <p:cNvSpPr>
            <a:spLocks noChangeArrowheads="1" noChangeShapeType="1" noTextEdit="1"/>
          </p:cNvSpPr>
          <p:nvPr/>
        </p:nvSpPr>
        <p:spPr bwMode="auto">
          <a:xfrm rot="-680920">
            <a:off x="1227138" y="2898775"/>
            <a:ext cx="7200900" cy="202882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Wonderful!!!</a:t>
            </a:r>
            <a:endParaRPr lang="ru-RU" sz="3600" b="1" kern="1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D60093"/>
              </a:solidFill>
              <a:latin typeface="Arial"/>
              <a:cs typeface="Arial"/>
            </a:endParaRPr>
          </a:p>
        </p:txBody>
      </p:sp>
      <p:graphicFrame>
        <p:nvGraphicFramePr>
          <p:cNvPr id="1026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285875" y="285750"/>
          <a:ext cx="2895600" cy="2870200"/>
        </p:xfrm>
        <a:graphic>
          <a:graphicData uri="http://schemas.openxmlformats.org/presentationml/2006/ole">
            <p:oleObj spid="_x0000_s1026" name="Clip" r:id="rId4" imgW="712080" imgH="705960" progId="">
              <p:embed/>
            </p:oleObj>
          </a:graphicData>
        </a:graphic>
      </p:graphicFrame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0" y="5429250"/>
            <a:ext cx="1000125" cy="1143000"/>
          </a:xfrm>
          <a:prstGeom prst="leftArrow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331913" y="836613"/>
          <a:ext cx="3505200" cy="2582862"/>
        </p:xfrm>
        <a:graphic>
          <a:graphicData uri="http://schemas.openxmlformats.org/presentationml/2006/ole">
            <p:oleObj spid="_x0000_s2050" name="Clip" r:id="rId4" imgW="1109880" imgH="818280" progId="">
              <p:embed/>
            </p:oleObj>
          </a:graphicData>
        </a:graphic>
      </p:graphicFrame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619250" y="3213100"/>
            <a:ext cx="6264275" cy="3168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1301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Try again.</a:t>
            </a:r>
            <a:endParaRPr lang="ru-RU" sz="3600" b="1" kern="1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0" y="5143500"/>
            <a:ext cx="1000125" cy="1143000"/>
          </a:xfrm>
          <a:prstGeom prst="leftArrow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ru-RU" i="1" smtClean="0">
                <a:solidFill>
                  <a:schemeClr val="bg1"/>
                </a:solidFill>
              </a:rPr>
              <a:t>Очень чёрный</a:t>
            </a:r>
          </a:p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ru-RU" i="1" smtClean="0">
                <a:solidFill>
                  <a:schemeClr val="bg1"/>
                </a:solidFill>
              </a:rPr>
              <a:t> Пес мой Джек.</a:t>
            </a:r>
          </a:p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ru-RU" i="1" smtClean="0">
                <a:solidFill>
                  <a:schemeClr val="bg1"/>
                </a:solidFill>
              </a:rPr>
              <a:t>Чёрный</a:t>
            </a:r>
          </a:p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ru-RU" i="1" smtClean="0">
                <a:solidFill>
                  <a:schemeClr val="bg1"/>
                </a:solidFill>
              </a:rPr>
              <a:t>По-английски - …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BD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908175" y="1341438"/>
            <a:ext cx="5545138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Ох, неспелый мандарин!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Он зелёный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 Значит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8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268538" y="1412875"/>
            <a:ext cx="51117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Уверен,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Ты запомнишь: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Оранжевый цвет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>
            <a:alpha val="8509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827088" y="981075"/>
            <a:ext cx="6985000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Розовые розы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Падают на ринг.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Цвет красивый розовый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По-английски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476375" y="1125538"/>
            <a:ext cx="6264275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Облизнувшись,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Кошка съела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Желток жёлтый.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Жёлтый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2039938" y="1674813"/>
            <a:ext cx="5699125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>
                <a:latin typeface="Georgia" pitchFamily="18" charset="0"/>
              </a:rPr>
              <a:t>Мышонок серый,</a:t>
            </a:r>
          </a:p>
          <a:p>
            <a:pPr algn="ctr">
              <a:spcBef>
                <a:spcPct val="50000"/>
              </a:spcBef>
            </a:pPr>
            <a:r>
              <a:rPr lang="ru-RU" sz="4400">
                <a:latin typeface="Georgia" pitchFamily="18" charset="0"/>
              </a:rPr>
              <a:t>Убегай быстрей.</a:t>
            </a:r>
          </a:p>
          <a:p>
            <a:pPr algn="ctr">
              <a:spcBef>
                <a:spcPct val="50000"/>
              </a:spcBef>
            </a:pPr>
            <a:r>
              <a:rPr lang="ru-RU" sz="4400">
                <a:latin typeface="Georgia" pitchFamily="18" charset="0"/>
              </a:rPr>
              <a:t>Цвет серый</a:t>
            </a:r>
          </a:p>
          <a:p>
            <a:pPr algn="ctr">
              <a:spcBef>
                <a:spcPct val="50000"/>
              </a:spcBef>
            </a:pPr>
            <a:r>
              <a:rPr lang="ru-RU" sz="4400">
                <a:latin typeface="Georgia" pitchFamily="18" charset="0"/>
              </a:rPr>
              <a:t>По-английски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187450" y="1052513"/>
            <a:ext cx="6913563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Для стирки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Я купила «Тайд».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Костюм стал чистым,</a:t>
            </a:r>
          </a:p>
          <a:p>
            <a:pPr algn="ctr">
              <a:spcBef>
                <a:spcPct val="50000"/>
              </a:spcBef>
            </a:pPr>
            <a:r>
              <a:rPr lang="ru-RU" sz="4400" i="1">
                <a:latin typeface="Georgia" pitchFamily="18" charset="0"/>
              </a:rPr>
              <a:t>Белым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1056</TotalTime>
  <Words>272</Words>
  <Application>Microsoft Office PowerPoint</Application>
  <PresentationFormat>Экран (4:3)</PresentationFormat>
  <Paragraphs>72</Paragraphs>
  <Slides>27</Slides>
  <Notes>0</Notes>
  <HiddenSlides>2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Clip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Задание от Пина</vt:lpstr>
      <vt:lpstr>Слайд 21</vt:lpstr>
      <vt:lpstr>Слайд 22</vt:lpstr>
      <vt:lpstr>Let’s have a rest!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you do well</dc:title>
  <dc:creator>разиля</dc:creator>
  <cp:lastModifiedBy>Алина</cp:lastModifiedBy>
  <cp:revision>105</cp:revision>
  <dcterms:created xsi:type="dcterms:W3CDTF">2010-11-06T15:16:16Z</dcterms:created>
  <dcterms:modified xsi:type="dcterms:W3CDTF">2016-11-21T10:08:46Z</dcterms:modified>
</cp:coreProperties>
</file>