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7" r:id="rId8"/>
    <p:sldId id="264" r:id="rId9"/>
    <p:sldId id="265" r:id="rId10"/>
    <p:sldId id="266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718" autoAdjust="0"/>
  </p:normalViewPr>
  <p:slideViewPr>
    <p:cSldViewPr>
      <p:cViewPr varScale="1">
        <p:scale>
          <a:sx n="74" d="100"/>
          <a:sy n="74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22CD6-BE0F-4821-AA03-6FD488A5DEF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76;&#1080;&#1082;&#1080;&#1077;%20&#1078;&#1080;&#1074;&#1086;&#1090;&#1085;&#1099;&#1077;\volchy%20voj%201.mp3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76;&#1080;&#1082;&#1080;&#1077;%20&#1078;&#1080;&#1074;&#1086;&#1090;&#1085;&#1099;&#1077;\Lisa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76;&#1080;&#1082;&#1080;&#1077;%20&#1078;&#1080;&#1074;&#1086;&#1090;&#1085;&#1099;&#1077;\Medved.mp3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23504" y="2348880"/>
            <a:ext cx="72649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dventure" pitchFamily="2" charset="0"/>
              </a:rPr>
              <a:t>Дикие животные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99792" y="5949280"/>
            <a:ext cx="1904256" cy="384448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USER\Рабочий стол\дикие животные\343942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47375"/>
          <a:stretch>
            <a:fillRect/>
          </a:stretch>
        </p:blipFill>
        <p:spPr bwMode="auto">
          <a:xfrm>
            <a:off x="0" y="0"/>
            <a:ext cx="4330824" cy="4235501"/>
          </a:xfrm>
          <a:prstGeom prst="rect">
            <a:avLst/>
          </a:prstGeom>
          <a:noFill/>
        </p:spPr>
      </p:pic>
      <p:pic>
        <p:nvPicPr>
          <p:cNvPr id="8195" name="Picture 3" descr="C:\Documents and Settings\USER\Рабочий стол\дикие животные\343942_original.jpg"/>
          <p:cNvPicPr>
            <a:picLocks noChangeAspect="1" noChangeArrowheads="1"/>
          </p:cNvPicPr>
          <p:nvPr/>
        </p:nvPicPr>
        <p:blipFill>
          <a:blip r:embed="rId2" cstate="print"/>
          <a:srcRect l="51407"/>
          <a:stretch>
            <a:fillRect/>
          </a:stretch>
        </p:blipFill>
        <p:spPr bwMode="auto">
          <a:xfrm>
            <a:off x="5384626" y="2749302"/>
            <a:ext cx="3759374" cy="4108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563888" cy="610669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Все время по лесу он рыщет,</a:t>
            </a:r>
            <a:br>
              <a:rPr lang="ru-RU" sz="4000" dirty="0" smtClean="0"/>
            </a:br>
            <a:r>
              <a:rPr lang="ru-RU" sz="4000" dirty="0" smtClean="0"/>
              <a:t>Он в кустах кого-то ищет.</a:t>
            </a:r>
            <a:br>
              <a:rPr lang="ru-RU" sz="4000" dirty="0" smtClean="0"/>
            </a:br>
            <a:r>
              <a:rPr lang="ru-RU" sz="4000" dirty="0" smtClean="0"/>
              <a:t>Он из кустов зубами щелк,</a:t>
            </a:r>
            <a:br>
              <a:rPr lang="ru-RU" sz="4000" dirty="0" smtClean="0"/>
            </a:br>
            <a:r>
              <a:rPr lang="ru-RU" sz="4000" dirty="0" smtClean="0"/>
              <a:t>Кто скажите это - … </a:t>
            </a:r>
            <a:br>
              <a:rPr lang="ru-RU" sz="4000" dirty="0" smtClean="0"/>
            </a:br>
            <a:r>
              <a:rPr lang="ru-RU" sz="4000" dirty="0" smtClean="0"/>
              <a:t>(волк)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Documents and Settings\USER\Рабочий стол\ЛОГОПЕДИЯ\дом зад\животн обл\193-5-f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620688"/>
            <a:ext cx="5652120" cy="5760640"/>
          </a:xfrm>
          <a:prstGeom prst="rect">
            <a:avLst/>
          </a:prstGeom>
          <a:noFill/>
        </p:spPr>
      </p:pic>
      <p:pic>
        <p:nvPicPr>
          <p:cNvPr id="6" name="volchy voj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9399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 кого –</a:t>
            </a:r>
            <a:br>
              <a:rPr lang="ru-RU" b="1" dirty="0" smtClean="0"/>
            </a:br>
            <a:r>
              <a:rPr lang="ru-RU" b="1" dirty="0" smtClean="0"/>
              <a:t> кто»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Picture 3" descr="C:\Documents and Settings\USER\Рабочий стол\животн обл\т.jpg"/>
          <p:cNvPicPr>
            <a:picLocks noChangeAspect="1" noChangeArrowheads="1"/>
          </p:cNvPicPr>
          <p:nvPr/>
        </p:nvPicPr>
        <p:blipFill>
          <a:blip r:embed="rId2" cstate="print"/>
          <a:srcRect r="39709" b="56135"/>
          <a:stretch>
            <a:fillRect/>
          </a:stretch>
        </p:blipFill>
        <p:spPr bwMode="auto">
          <a:xfrm>
            <a:off x="3357554" y="0"/>
            <a:ext cx="5786446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Documents and Settings\USER\Рабочий стол\животн обл\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6489"/>
          <a:stretch>
            <a:fillRect/>
          </a:stretch>
        </p:blipFill>
        <p:spPr bwMode="auto">
          <a:xfrm>
            <a:off x="0" y="2500306"/>
            <a:ext cx="6643702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3924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1520" y="5805264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latin typeface="+mj-lt"/>
                <a:ea typeface="+mj-ea"/>
                <a:cs typeface="+mj-cs"/>
              </a:rPr>
              <a:t>з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внимание!!!!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Picture 2" descr="C:\Documents and Settings\Слава\Рабочий стол\занятие\YPgQY1ANW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ЛОГОПЕДИЯ\дом зад\животн обл\0018-049-Koljuchij-jozh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4664"/>
            <a:ext cx="5544616" cy="5976664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3250704" cy="4824536"/>
          </a:xfrm>
        </p:spPr>
        <p:txBody>
          <a:bodyPr/>
          <a:lstStyle/>
          <a:p>
            <a:r>
              <a:rPr lang="ru-RU" dirty="0" smtClean="0"/>
              <a:t>Словно елка,</a:t>
            </a:r>
            <a:br>
              <a:rPr lang="ru-RU" dirty="0" smtClean="0"/>
            </a:br>
            <a:r>
              <a:rPr lang="ru-RU" dirty="0" smtClean="0"/>
              <a:t>Весь в иголках. </a:t>
            </a:r>
            <a:br>
              <a:rPr lang="ru-RU" dirty="0" smtClean="0"/>
            </a:br>
            <a:r>
              <a:rPr lang="ru-RU" dirty="0" smtClean="0"/>
              <a:t>(еж)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60346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Комочек пуха,</a:t>
            </a:r>
            <a:br>
              <a:rPr lang="ru-RU" dirty="0" smtClean="0"/>
            </a:br>
            <a:r>
              <a:rPr lang="ru-RU" dirty="0" smtClean="0"/>
              <a:t>Длинное ухо,</a:t>
            </a:r>
            <a:br>
              <a:rPr lang="ru-RU" dirty="0" smtClean="0"/>
            </a:br>
            <a:r>
              <a:rPr lang="ru-RU" dirty="0" smtClean="0"/>
              <a:t>Прыгает ловко,</a:t>
            </a:r>
            <a:br>
              <a:rPr lang="ru-RU" dirty="0" smtClean="0"/>
            </a:br>
            <a:r>
              <a:rPr lang="ru-RU" dirty="0" smtClean="0"/>
              <a:t>Любит морковку. (заяц)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USER\Рабочий стол\ЛОГОПЕДИЯ\дом зад\животн обл\60786866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568863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55306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Хвост пушистый,</a:t>
            </a:r>
            <a:br>
              <a:rPr lang="ru-RU" dirty="0" smtClean="0"/>
            </a:br>
            <a:r>
              <a:rPr lang="ru-RU" dirty="0" smtClean="0"/>
              <a:t>Мех золотистый,</a:t>
            </a:r>
            <a:br>
              <a:rPr lang="ru-RU" dirty="0" smtClean="0"/>
            </a:br>
            <a:r>
              <a:rPr lang="ru-RU" dirty="0" smtClean="0"/>
              <a:t>В лесу  живёт,</a:t>
            </a:r>
            <a:br>
              <a:rPr lang="ru-RU" dirty="0" smtClean="0"/>
            </a:br>
            <a:r>
              <a:rPr lang="ru-RU" dirty="0" smtClean="0"/>
              <a:t>В деревне кур крадёт. </a:t>
            </a:r>
            <a:br>
              <a:rPr lang="ru-RU" dirty="0" smtClean="0"/>
            </a:br>
            <a:r>
              <a:rPr lang="ru-RU" dirty="0" smtClean="0"/>
              <a:t>(лиса)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 and Settings\USER\Рабочий стол\ЛОГОПЕДИЯ\дом зад\животн обл\volpe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0648"/>
            <a:ext cx="4968552" cy="6192688"/>
          </a:xfrm>
          <a:prstGeom prst="rect">
            <a:avLst/>
          </a:prstGeom>
          <a:noFill/>
        </p:spPr>
      </p:pic>
      <p:pic>
        <p:nvPicPr>
          <p:cNvPr id="5" name="Li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92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Чей, Чья, Чьи»</a:t>
            </a:r>
            <a:endParaRPr lang="ru-RU" dirty="0"/>
          </a:p>
        </p:txBody>
      </p:sp>
      <p:pic>
        <p:nvPicPr>
          <p:cNvPr id="13" name="Picture 15" descr="http://ejko.ru/images/belk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678" r="19452" b="5944"/>
          <a:stretch>
            <a:fillRect/>
          </a:stretch>
        </p:blipFill>
        <p:spPr bwMode="auto">
          <a:xfrm>
            <a:off x="4286248" y="1500174"/>
            <a:ext cx="4143404" cy="4572008"/>
          </a:xfrm>
          <a:prstGeom prst="rect">
            <a:avLst/>
          </a:prstGeom>
          <a:noFill/>
        </p:spPr>
      </p:pic>
      <p:pic>
        <p:nvPicPr>
          <p:cNvPr id="14" name="Picture 2" descr="http://mirotvetov.ru/media/cache/2b/88/watermarked/c95be82906357b67fc327689d364f2d848e855a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57288" y="-214338"/>
            <a:ext cx="4786346" cy="4714908"/>
          </a:xfrm>
          <a:prstGeom prst="rect">
            <a:avLst/>
          </a:prstGeom>
          <a:noFill/>
        </p:spPr>
      </p:pic>
      <p:pic>
        <p:nvPicPr>
          <p:cNvPr id="15" name="Picture 14" descr="http://images.vector-images.com/clp/191061/clp1857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500174"/>
            <a:ext cx="4143404" cy="4572032"/>
          </a:xfrm>
          <a:prstGeom prst="rect">
            <a:avLst/>
          </a:prstGeom>
          <a:noFill/>
        </p:spPr>
      </p:pic>
      <p:pic>
        <p:nvPicPr>
          <p:cNvPr id="16" name="Picture 5" descr="http://img1.liveinternet.ru/images/attach/b/3/15/364/15364135_bur_medv.jpg"/>
          <p:cNvPicPr>
            <a:picLocks noChangeAspect="1" noChangeArrowheads="1"/>
          </p:cNvPicPr>
          <p:nvPr/>
        </p:nvPicPr>
        <p:blipFill>
          <a:blip r:embed="rId5"/>
          <a:srcRect l="8860" t="2345" r="13020" b="1511"/>
          <a:stretch>
            <a:fillRect/>
          </a:stretch>
        </p:blipFill>
        <p:spPr bwMode="auto">
          <a:xfrm>
            <a:off x="3571836" y="1500174"/>
            <a:ext cx="557216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032448" cy="6178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Хожу в пушистой шубе,</a:t>
            </a:r>
            <a:br>
              <a:rPr lang="ru-RU" dirty="0" smtClean="0"/>
            </a:br>
            <a:r>
              <a:rPr lang="ru-RU" dirty="0" smtClean="0"/>
              <a:t>Живу в густом лесу.</a:t>
            </a:r>
            <a:br>
              <a:rPr lang="ru-RU" dirty="0" smtClean="0"/>
            </a:br>
            <a:r>
              <a:rPr lang="ru-RU" dirty="0" smtClean="0"/>
              <a:t>В дупле на старом дубе</a:t>
            </a:r>
            <a:br>
              <a:rPr lang="ru-RU" dirty="0" smtClean="0"/>
            </a:br>
            <a:r>
              <a:rPr lang="ru-RU" dirty="0" smtClean="0"/>
              <a:t>Орешки я грызу. </a:t>
            </a:r>
            <a:br>
              <a:rPr lang="ru-RU" dirty="0" smtClean="0"/>
            </a:br>
            <a:r>
              <a:rPr lang="ru-RU" dirty="0" smtClean="0"/>
              <a:t>(белка)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Documents and Settings\USER\Рабочий стол\ЛОГОПЕДИЯ\дом зад\животн обл\3745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76672"/>
            <a:ext cx="4104455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696" cy="610669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Он в берлоге спит зимой</a:t>
            </a:r>
            <a:br>
              <a:rPr lang="ru-RU" sz="4000" dirty="0" smtClean="0"/>
            </a:br>
            <a:r>
              <a:rPr lang="ru-RU" sz="4000" dirty="0" smtClean="0"/>
              <a:t>Под большущею сосной,</a:t>
            </a:r>
            <a:br>
              <a:rPr lang="ru-RU" sz="4000" dirty="0" smtClean="0"/>
            </a:br>
            <a:r>
              <a:rPr lang="ru-RU" sz="4000" dirty="0" smtClean="0"/>
              <a:t>А когда придёт весна,</a:t>
            </a:r>
            <a:br>
              <a:rPr lang="ru-RU" sz="4000" dirty="0" smtClean="0"/>
            </a:br>
            <a:r>
              <a:rPr lang="ru-RU" sz="4000" dirty="0" smtClean="0"/>
              <a:t>Просыпается от сна. (медведь)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Documents and Settings\USER\Рабочий стол\ЛОГОПЕДИЯ\дом зад\животн обл\animals_bwua_29.05.2012_022__1680x11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76672"/>
            <a:ext cx="5580112" cy="5760639"/>
          </a:xfrm>
          <a:prstGeom prst="rect">
            <a:avLst/>
          </a:prstGeom>
          <a:noFill/>
        </p:spPr>
      </p:pic>
      <p:pic>
        <p:nvPicPr>
          <p:cNvPr id="5" name="Medve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93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«Кто где живет»</a:t>
            </a:r>
            <a:endParaRPr lang="ru-RU" dirty="0"/>
          </a:p>
        </p:txBody>
      </p:sp>
      <p:pic>
        <p:nvPicPr>
          <p:cNvPr id="7170" name="Picture 2" descr="C:\Documents and Settings\USER\Рабочий стол\дикие животные\hello_html_1372d3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8326"/>
          <a:stretch>
            <a:fillRect/>
          </a:stretch>
        </p:blipFill>
        <p:spPr bwMode="auto">
          <a:xfrm>
            <a:off x="2123728" y="908720"/>
            <a:ext cx="2223134" cy="2144268"/>
          </a:xfrm>
          <a:prstGeom prst="rect">
            <a:avLst/>
          </a:prstGeom>
          <a:noFill/>
        </p:spPr>
      </p:pic>
      <p:pic>
        <p:nvPicPr>
          <p:cNvPr id="7171" name="Picture 3" descr="C:\Documents and Settings\USER\Рабочий стол\дикие животные\hello_html_1372d360.jpg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0" y="908720"/>
            <a:ext cx="2151062" cy="2144713"/>
          </a:xfrm>
          <a:prstGeom prst="rect">
            <a:avLst/>
          </a:prstGeom>
          <a:noFill/>
        </p:spPr>
      </p:pic>
      <p:pic>
        <p:nvPicPr>
          <p:cNvPr id="7172" name="Picture 4" descr="C:\Documents and Settings\USER\Рабочий стол\дикие животные\fac8bd9ec9cf379e6ebb5752c3550c3f.jpg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2123728" y="2996952"/>
            <a:ext cx="2884487" cy="2730500"/>
          </a:xfrm>
          <a:prstGeom prst="rect">
            <a:avLst/>
          </a:prstGeom>
          <a:noFill/>
        </p:spPr>
      </p:pic>
      <p:pic>
        <p:nvPicPr>
          <p:cNvPr id="7173" name="Picture 5" descr="C:\Documents and Settings\USER\Рабочий стол\дикие животные\fac8bd9ec9cf379e6ebb5752c3550c3f.jpg"/>
          <p:cNvPicPr>
            <a:picLocks noChangeAspect="1" noChangeArrowheads="1"/>
          </p:cNvPicPr>
          <p:nvPr/>
        </p:nvPicPr>
        <p:blipFill>
          <a:blip r:embed="rId3" cstate="print"/>
          <a:srcRect l="47504"/>
          <a:stretch>
            <a:fillRect/>
          </a:stretch>
        </p:blipFill>
        <p:spPr bwMode="auto">
          <a:xfrm>
            <a:off x="5004048" y="2996952"/>
            <a:ext cx="3028504" cy="273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47</Words>
  <Application>Microsoft Office PowerPoint</Application>
  <PresentationFormat>Экран (4:3)</PresentationFormat>
  <Paragraphs>12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Словно елка, Весь в иголках.  (еж) </vt:lpstr>
      <vt:lpstr>Комочек пуха, Длинное ухо, Прыгает ловко, Любит морковку. (заяц) </vt:lpstr>
      <vt:lpstr>Хвост пушистый, Мех золотистый, В лесу  живёт, В деревне кур крадёт.  (лиса) </vt:lpstr>
      <vt:lpstr>«Чей, Чья, Чьи»</vt:lpstr>
      <vt:lpstr>Хожу в пушистой шубе, Живу в густом лесу. В дупле на старом дубе Орешки я грызу.  (белка) </vt:lpstr>
      <vt:lpstr>Он в берлоге спит зимой Под большущею сосной, А когда придёт весна, Просыпается от сна. (медведь) </vt:lpstr>
      <vt:lpstr>«Кто где живет»</vt:lpstr>
      <vt:lpstr>Слайд 10</vt:lpstr>
      <vt:lpstr>Все время по лесу он рыщет, Он в кустах кого-то ищет. Он из кустов зубами щелк, Кто скажите это - …  (волк) </vt:lpstr>
      <vt:lpstr>«У кого –  кто» </vt:lpstr>
      <vt:lpstr> Спасибо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Слава</cp:lastModifiedBy>
  <cp:revision>32</cp:revision>
  <dcterms:created xsi:type="dcterms:W3CDTF">2013-08-01T07:43:19Z</dcterms:created>
  <dcterms:modified xsi:type="dcterms:W3CDTF">2016-11-16T19:40:39Z</dcterms:modified>
</cp:coreProperties>
</file>